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9"/>
  </p:notesMasterIdLst>
  <p:handoutMasterIdLst>
    <p:handoutMasterId r:id="rId20"/>
  </p:handoutMasterIdLst>
  <p:sldIdLst>
    <p:sldId id="256" r:id="rId3"/>
    <p:sldId id="278" r:id="rId4"/>
    <p:sldId id="283" r:id="rId5"/>
    <p:sldId id="279" r:id="rId6"/>
    <p:sldId id="282" r:id="rId7"/>
    <p:sldId id="281" r:id="rId8"/>
    <p:sldId id="280" r:id="rId9"/>
    <p:sldId id="292" r:id="rId10"/>
    <p:sldId id="297" r:id="rId11"/>
    <p:sldId id="298" r:id="rId12"/>
    <p:sldId id="299" r:id="rId13"/>
    <p:sldId id="287" r:id="rId14"/>
    <p:sldId id="291" r:id="rId15"/>
    <p:sldId id="290" r:id="rId16"/>
    <p:sldId id="289" r:id="rId17"/>
    <p:sldId id="286" r:id="rId18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898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823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34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593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88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036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65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Zwangsvollstreckung bei Erwirkung von Handlungen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Herausgabeansprüche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Wegnahme und Übergabe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Erwirkung von vertretbaren Handlungen (§ 887)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Durchführung der Ersatzvornahme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Erwirkung von unvertretbaren Handlungen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(§ 888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Zwangsgeld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Zwangshaft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172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Zwangsvollstreckung wegen anderer Ansprüche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Unterlassung oder Duldung (§ 890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Ordnungsgeld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Ordnungshaft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Abgabe einer Willenserklärung (§ 894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Willenserklärung gilt als mit Rechtskraft des Urteils</a:t>
            </a:r>
          </a:p>
          <a:p>
            <a:pPr lvl="1" indent="0">
              <a:lnSpc>
                <a:spcPts val="3600"/>
              </a:lnSpc>
              <a:buFontTx/>
              <a:buNone/>
            </a:pPr>
            <a:r>
              <a:rPr lang="de-DE" altLang="de-DE" sz="2400" dirty="0"/>
              <a:t>    abgegeben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84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Rechtsbehelfe gegen die Zwangsvollstreckung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Erinnerung (§ 766 I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Sofortige Beschwerde (§ 793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Vollstreckungsgegenklage (§ 767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Drittwiderspruchsklage (§ 771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951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Erinnerung (§ 766 I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Einzulegen bei Vollstreckungsgericht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Antrag gegen Art und Weise </a:t>
            </a:r>
            <a:r>
              <a:rPr lang="de-DE" altLang="de-DE" dirty="0" smtClean="0"/>
              <a:t>der Vollstreckung</a:t>
            </a:r>
            <a:endParaRPr lang="de-DE" altLang="de-DE" dirty="0"/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Kein Titel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Pfändung unpfändbarer Sachen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Gegen diese Entscheidung ist die sofortige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 Beschwerde statthaft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055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Sofortige Beschwerde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None/>
            </a:pPr>
            <a:r>
              <a:rPr lang="de-DE" altLang="de-DE" dirty="0"/>
              <a:t>Gegen Entscheidungen, die im </a:t>
            </a:r>
            <a:r>
              <a:rPr lang="de-DE" altLang="de-DE" dirty="0" smtClean="0"/>
              <a:t>Zwangsvollstreckungs-verfahren </a:t>
            </a:r>
            <a:r>
              <a:rPr lang="de-DE" altLang="de-DE" dirty="0"/>
              <a:t>ohne mündliche </a:t>
            </a:r>
            <a:r>
              <a:rPr lang="de-DE" altLang="de-DE" dirty="0" smtClean="0"/>
              <a:t>Verhandlung </a:t>
            </a:r>
            <a:r>
              <a:rPr lang="de-DE" altLang="de-DE" dirty="0"/>
              <a:t>ergehen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 smtClean="0"/>
              <a:t>Z.B</a:t>
            </a:r>
            <a:r>
              <a:rPr lang="de-DE" altLang="de-DE" dirty="0"/>
              <a:t>. über Entscheidung über Erinnerung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3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Vollstreckungsgegenklage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Einzulegen vor Prozessgericht des ersten </a:t>
            </a:r>
            <a:r>
              <a:rPr lang="de-DE" altLang="de-DE" dirty="0" smtClean="0"/>
              <a:t>Rechtszugs</a:t>
            </a: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Wegen Tatsachen, die nach Ende der letzten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 mündlichen Verhandlung eingetreten sind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Ziel ist nicht Beseitigung des Titels, sondern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Beseitigung der Zwangsvollstreckung für die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Zukunft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87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Drittwiderspruchsklage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Wenn sich die Vollstreckung nicht gegen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 Schuldnervermögen, sondern fremdes </a:t>
            </a:r>
            <a:r>
              <a:rPr lang="de-DE" altLang="de-DE" dirty="0" smtClean="0"/>
              <a:t>Eigentum 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</a:t>
            </a:r>
            <a:r>
              <a:rPr lang="de-DE" altLang="de-DE" dirty="0" smtClean="0"/>
              <a:t>   richtet</a:t>
            </a: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Anspruchsberechtigt: Dritter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8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Zwangsvollstreckung (in a </a:t>
            </a:r>
            <a:r>
              <a:rPr lang="de-DE" sz="3200" dirty="0" err="1" smtClean="0"/>
              <a:t>Nutshell</a:t>
            </a:r>
            <a:r>
              <a:rPr lang="de-DE" sz="3200" dirty="0" smtClean="0"/>
              <a:t>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Staatliche Organe verwirklichen den Anspruch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des Gläubigers durch Zwangsmittel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Verbot der Selbsthilfe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Arten der Zwangsvollstreckung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Ansprüche gerichtet auf Geld (§§ 803 ff.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Ansprüche gerichtet auf andere Leistungen </a:t>
            </a:r>
            <a:r>
              <a:rPr lang="de-DE" altLang="de-DE" dirty="0" smtClean="0"/>
              <a:t>( </a:t>
            </a:r>
            <a:r>
              <a:rPr lang="de-DE" altLang="de-DE" dirty="0"/>
              <a:t>§§ 883 ff.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Ansprüche auf Erwirkung von Handlungen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400" dirty="0"/>
              <a:t>Ansprüche auf Duldung und Unterlassung</a:t>
            </a:r>
          </a:p>
          <a:p>
            <a:pPr indent="0">
              <a:lnSpc>
                <a:spcPts val="3600"/>
              </a:lnSpc>
              <a:buFontTx/>
              <a:buNone/>
            </a:pPr>
            <a:endParaRPr lang="de-DE" altLang="de-DE" sz="3200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32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Voraussetzungen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Titel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Klausel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Zustellung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8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Titel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Öffentliche Urkunde, aus der sich ergibt, dass ein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3200" dirty="0"/>
              <a:t>    bestimmter </a:t>
            </a:r>
            <a:r>
              <a:rPr lang="de-DE" altLang="de-DE" sz="3200" dirty="0" err="1"/>
              <a:t>materiellrechtlicher</a:t>
            </a:r>
            <a:r>
              <a:rPr lang="de-DE" altLang="de-DE" sz="3200" dirty="0"/>
              <a:t> Anspruch besteht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Endurteil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Andere gerichtliche Entscheidungen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 err="1"/>
              <a:t>Prozeßvergleich</a:t>
            </a:r>
            <a:r>
              <a:rPr lang="de-DE" altLang="de-DE" sz="2800" dirty="0"/>
              <a:t> 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Vollstreckungsbescheid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Insolvenztabelle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Andere vollstreckbare Urkunden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4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Vollstreckungsklausel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Vollstreckbare Ausfertigung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Amtliches Zeugnis der Vollstreckbarkeit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Versehen mit </a:t>
            </a:r>
            <a:r>
              <a:rPr lang="de-DE" altLang="de-DE" dirty="0" err="1"/>
              <a:t>Klauseltext</a:t>
            </a:r>
            <a:r>
              <a:rPr lang="de-DE" altLang="de-DE" dirty="0"/>
              <a:t> des § 725 ZPO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0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Zustellung (§ 750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None/>
            </a:pPr>
            <a:r>
              <a:rPr lang="de-DE" altLang="de-DE" dirty="0"/>
              <a:t>Zustellung des Titels vor oder mit Beginn der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 smtClean="0"/>
              <a:t>Zwangsvollstreckung</a:t>
            </a:r>
            <a:endParaRPr lang="de-DE" alt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83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Vollstreckungsorgane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Gerichtsvollzieher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Rechtspfleger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Prozessgericht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Vollstreckungsgericht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Grundbuchamt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862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Zwangsvollstreckungsmaßnahmen bei Zahlungsansprüchen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In bewegliches Vermögen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Pfändung und Verwertung von Sachen/Rechten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Verstrickung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Forderungspfändung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In unbewegliches Vermögen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Zwangshypothek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Zwangsversteigerung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Zwangsverwaltung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844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Bildschirmpräsentation (4:3)</PresentationFormat>
  <Paragraphs>127</Paragraphs>
  <Slides>16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18" baseType="lpstr">
      <vt:lpstr>Office-Design</vt:lpstr>
      <vt:lpstr>GoetheDesign1</vt:lpstr>
      <vt:lpstr>Rechtsdurchsetzung</vt:lpstr>
      <vt:lpstr>Zwangsvollstreckung (in a Nutshell)</vt:lpstr>
      <vt:lpstr>Arten der Zwangsvollstreckung</vt:lpstr>
      <vt:lpstr>Voraussetzungen</vt:lpstr>
      <vt:lpstr>Titel</vt:lpstr>
      <vt:lpstr>Vollstreckungsklausel</vt:lpstr>
      <vt:lpstr>Zustellung (§ 750 ZPO)</vt:lpstr>
      <vt:lpstr>Vollstreckungsorgane</vt:lpstr>
      <vt:lpstr>Zwangsvollstreckungsmaßnahmen bei Zahlungsansprüchen</vt:lpstr>
      <vt:lpstr>Zwangsvollstreckung bei Erwirkung von Handlungen</vt:lpstr>
      <vt:lpstr>Zwangsvollstreckung wegen anderer Ansprüche</vt:lpstr>
      <vt:lpstr>Rechtsbehelfe gegen die Zwangsvollstreckung</vt:lpstr>
      <vt:lpstr>Erinnerung (§ 766 I ZPO)</vt:lpstr>
      <vt:lpstr>Sofortige Beschwerde</vt:lpstr>
      <vt:lpstr>Vollstreckungsgegenklage</vt:lpstr>
      <vt:lpstr>Drittwiderspruchsklage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141</cp:revision>
  <cp:lastPrinted>2018-02-28T17:32:31Z</cp:lastPrinted>
  <dcterms:created xsi:type="dcterms:W3CDTF">2014-10-22T14:54:12Z</dcterms:created>
  <dcterms:modified xsi:type="dcterms:W3CDTF">2018-03-19T15:21:14Z</dcterms:modified>
</cp:coreProperties>
</file>