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70" r:id="rId2"/>
  </p:sldMasterIdLst>
  <p:notesMasterIdLst>
    <p:notesMasterId r:id="rId10"/>
  </p:notesMasterIdLst>
  <p:handoutMasterIdLst>
    <p:handoutMasterId r:id="rId11"/>
  </p:handoutMasterIdLst>
  <p:sldIdLst>
    <p:sldId id="256" r:id="rId3"/>
    <p:sldId id="276" r:id="rId4"/>
    <p:sldId id="277" r:id="rId5"/>
    <p:sldId id="278" r:id="rId6"/>
    <p:sldId id="282" r:id="rId7"/>
    <p:sldId id="281" r:id="rId8"/>
    <p:sldId id="283" r:id="rId9"/>
  </p:sldIdLst>
  <p:sldSz cx="9144000" cy="6858000" type="screen4x3"/>
  <p:notesSz cx="6797675" cy="9928225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D2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01" autoAdjust="0"/>
    <p:restoredTop sz="94660"/>
  </p:normalViewPr>
  <p:slideViewPr>
    <p:cSldViewPr snapToGrid="0" snapToObjects="1" showGuides="1">
      <p:cViewPr>
        <p:scale>
          <a:sx n="90" d="100"/>
          <a:sy n="90" d="100"/>
        </p:scale>
        <p:origin x="-444" y="-378"/>
      </p:cViewPr>
      <p:guideLst>
        <p:guide orient="horz" pos="4070"/>
        <p:guide orient="horz" pos="852"/>
        <p:guide orient="horz" pos="1233"/>
        <p:guide orient="horz" pos="1297"/>
        <p:guide pos="35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88" d="100"/>
        <a:sy n="288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AA157B-6A96-A34E-BD1D-0DA21EBED4E8}" type="datetimeFigureOut">
              <a:rPr lang="de-DE" smtClean="0"/>
              <a:pPr/>
              <a:t>19.03.2018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679266-9E0F-8D4E-8D7E-A15AB2346507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8379289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1838BC-5F14-BE42-8C42-ABCA2D41AB20}" type="datetimeFigureOut">
              <a:rPr lang="de-DE" smtClean="0"/>
              <a:pPr/>
              <a:t>19.03.2018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186D7C-67C7-6E4C-9A92-0CC8EFE0151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5620000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 Grün ohne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 4" descr="PPT_Chart_gruen_4-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581649" y="3127567"/>
            <a:ext cx="8055831" cy="927245"/>
          </a:xfrm>
          <a:ln>
            <a:noFill/>
          </a:ln>
        </p:spPr>
        <p:txBody>
          <a:bodyPr>
            <a:normAutofit/>
          </a:bodyPr>
          <a:lstStyle>
            <a:lvl1pPr algn="r">
              <a:defRPr sz="3600" b="0" i="0">
                <a:latin typeface="UnitPro-Light"/>
                <a:cs typeface="UnitPro-Light"/>
              </a:defRPr>
            </a:lvl1pPr>
          </a:lstStyle>
          <a:p>
            <a:r>
              <a:rPr lang="de-DE" dirty="0" smtClean="0"/>
              <a:t>Titel hinzufügen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581648" y="4098047"/>
            <a:ext cx="8055832" cy="398990"/>
          </a:xfrm>
        </p:spPr>
        <p:txBody>
          <a:bodyPr>
            <a:normAutofit/>
          </a:bodyPr>
          <a:lstStyle>
            <a:lvl1pPr marL="0" indent="0" algn="r">
              <a:buNone/>
              <a:defRPr sz="1600" b="0" i="0" baseline="0">
                <a:solidFill>
                  <a:schemeClr val="tx1"/>
                </a:solidFill>
                <a:latin typeface="UnitPro-Medi"/>
                <a:cs typeface="UnitPro-Medi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Untertitel durch Klicken hinzufügen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02215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ie Weiß mit kleinem Logo und zwei Inhal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 5" descr="13_Textchart_klein_balken_weiss_4-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457200" y="2032000"/>
            <a:ext cx="4038600" cy="4429125"/>
          </a:xfrm>
        </p:spPr>
        <p:txBody>
          <a:bodyPr/>
          <a:lstStyle>
            <a:lvl1pPr marL="342900" indent="-342900" algn="l">
              <a:buClrTx/>
              <a:buFont typeface="Wingdings" charset="2"/>
              <a:buChar char="§"/>
              <a:defRPr sz="2400" b="0" i="0">
                <a:latin typeface="UnitPro-Light"/>
                <a:cs typeface="UnitPro-Light"/>
              </a:defRPr>
            </a:lvl1pPr>
            <a:lvl2pPr marL="742950" indent="-285750" algn="l">
              <a:buClrTx/>
              <a:buFont typeface="Wingdings" charset="2"/>
              <a:buChar char="§"/>
              <a:defRPr sz="2200" b="0" i="0">
                <a:latin typeface="UnitPro-Light"/>
                <a:cs typeface="UnitPro-Light"/>
              </a:defRPr>
            </a:lvl2pPr>
            <a:lvl3pPr marL="1143000" indent="-228600" algn="l">
              <a:buClrTx/>
              <a:buFont typeface="Wingdings" charset="2"/>
              <a:buChar char="§"/>
              <a:defRPr sz="2000" b="0" i="0">
                <a:latin typeface="UnitPro-Light"/>
                <a:cs typeface="UnitPro-Light"/>
              </a:defRPr>
            </a:lvl3pPr>
            <a:lvl4pPr marL="1600200" indent="-228600" algn="l">
              <a:buClrTx/>
              <a:buFont typeface="Wingdings" charset="2"/>
              <a:buChar char="§"/>
              <a:defRPr sz="1800" b="0" i="0">
                <a:latin typeface="UnitPro-Light"/>
                <a:cs typeface="UnitPro-Light"/>
              </a:defRPr>
            </a:lvl4pPr>
            <a:lvl5pPr marL="2057400" indent="-228600" algn="l">
              <a:buClrTx/>
              <a:buFont typeface="Wingdings" charset="2"/>
              <a:buChar char="§"/>
              <a:defRPr sz="1800" b="0" i="0">
                <a:latin typeface="UnitPro-Light"/>
                <a:cs typeface="UnitPro-Ligh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 durch Klicken hinzufügen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4619118" y="2032000"/>
            <a:ext cx="4038600" cy="4429125"/>
          </a:xfrm>
        </p:spPr>
        <p:txBody>
          <a:bodyPr/>
          <a:lstStyle>
            <a:lvl1pPr marL="342900" indent="-342900" algn="l">
              <a:buFont typeface="Wingdings" charset="2"/>
              <a:buChar char="§"/>
              <a:defRPr sz="2400" b="0" i="0">
                <a:latin typeface="UnitPro-Light"/>
                <a:cs typeface="UnitPro-Light"/>
              </a:defRPr>
            </a:lvl1pPr>
            <a:lvl2pPr marL="742950" indent="-285750" algn="l">
              <a:buFont typeface="Wingdings" charset="2"/>
              <a:buChar char="§"/>
              <a:defRPr sz="2200" b="0" i="0">
                <a:latin typeface="UnitPro-Light"/>
                <a:cs typeface="UnitPro-Light"/>
              </a:defRPr>
            </a:lvl2pPr>
            <a:lvl3pPr marL="1143000" indent="-228600" algn="l">
              <a:buFont typeface="Wingdings" charset="2"/>
              <a:buChar char="§"/>
              <a:defRPr sz="2000" b="0" i="0">
                <a:latin typeface="UnitPro-Light"/>
                <a:cs typeface="UnitPro-Light"/>
              </a:defRPr>
            </a:lvl3pPr>
            <a:lvl4pPr marL="1600200" indent="-228600" algn="l">
              <a:buFont typeface="Wingdings" charset="2"/>
              <a:buChar char="§"/>
              <a:defRPr sz="1800" b="0" i="0">
                <a:latin typeface="UnitPro-Light"/>
                <a:cs typeface="UnitPro-Light"/>
              </a:defRPr>
            </a:lvl4pPr>
            <a:lvl5pPr marL="2057400" indent="-228600" algn="l">
              <a:buFont typeface="Wingdings" charset="2"/>
              <a:buChar char="§"/>
              <a:defRPr sz="1800" b="0" i="0">
                <a:latin typeface="UnitPro-Light"/>
                <a:cs typeface="UnitPro-Ligh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 durch Klicken hinzufügen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12" name="Titel 1"/>
          <p:cNvSpPr>
            <a:spLocks noGrp="1"/>
          </p:cNvSpPr>
          <p:nvPr>
            <p:ph type="title" hasCustomPrompt="1"/>
          </p:nvPr>
        </p:nvSpPr>
        <p:spPr>
          <a:xfrm>
            <a:off x="457200" y="1371329"/>
            <a:ext cx="8200518" cy="586059"/>
          </a:xfrm>
        </p:spPr>
        <p:txBody>
          <a:bodyPr anchor="b" anchorCtr="0">
            <a:normAutofit/>
          </a:bodyPr>
          <a:lstStyle>
            <a:lvl1pPr algn="l">
              <a:defRPr sz="2800" b="0" i="0" baseline="0">
                <a:latin typeface="UnitPro-Light"/>
                <a:cs typeface="UnitPro-Light"/>
              </a:defRPr>
            </a:lvl1pPr>
          </a:lstStyle>
          <a:p>
            <a:r>
              <a:rPr lang="de-DE" dirty="0" smtClean="0"/>
              <a:t>Headline hinzufügen</a:t>
            </a:r>
            <a:endParaRPr lang="de-DE" dirty="0"/>
          </a:p>
        </p:txBody>
      </p:sp>
      <p:sp>
        <p:nvSpPr>
          <p:cNvPr id="11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460139" y="6586719"/>
            <a:ext cx="3327738" cy="266567"/>
          </a:xfrm>
        </p:spPr>
        <p:txBody>
          <a:bodyPr/>
          <a:lstStyle>
            <a:lvl1pPr>
              <a:defRPr b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de-DE" smtClean="0"/>
              <a:t>Thema: xx/Verfasser: yy</a:t>
            </a:r>
            <a:endParaRPr lang="de-DE" dirty="0"/>
          </a:p>
        </p:txBody>
      </p:sp>
      <p:sp>
        <p:nvSpPr>
          <p:cNvPr id="13" name="Foliennummernplatzhalter 3"/>
          <p:cNvSpPr>
            <a:spLocks noGrp="1"/>
          </p:cNvSpPr>
          <p:nvPr>
            <p:ph type="sldNum" sz="quarter" idx="11"/>
          </p:nvPr>
        </p:nvSpPr>
        <p:spPr>
          <a:xfrm>
            <a:off x="4894419" y="6579928"/>
            <a:ext cx="513179" cy="266567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fld id="{AA35AFB5-30FC-1140-8782-9DA13C24B961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4" name="Textfeld 13"/>
          <p:cNvSpPr txBox="1"/>
          <p:nvPr userDrawn="1"/>
        </p:nvSpPr>
        <p:spPr>
          <a:xfrm>
            <a:off x="5150556" y="6577171"/>
            <a:ext cx="35723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100" b="1" i="0" dirty="0" smtClean="0">
                <a:solidFill>
                  <a:schemeClr val="tx1"/>
                </a:solidFill>
                <a:latin typeface="+mn-lt"/>
                <a:cs typeface="UnitPro-Light"/>
              </a:rPr>
              <a:t>Fachbereich 3: </a:t>
            </a:r>
            <a:r>
              <a:rPr lang="de-DE" sz="1100" b="0" i="0" dirty="0" smtClean="0">
                <a:solidFill>
                  <a:schemeClr val="tx1"/>
                </a:solidFill>
                <a:latin typeface="+mn-lt"/>
                <a:cs typeface="UnitPro-Light"/>
              </a:rPr>
              <a:t>Wirtschaft und Recht | Business </a:t>
            </a:r>
            <a:r>
              <a:rPr lang="de-DE" sz="1100" b="0" i="0" dirty="0" err="1" smtClean="0">
                <a:solidFill>
                  <a:schemeClr val="tx1"/>
                </a:solidFill>
                <a:latin typeface="+mn-lt"/>
                <a:cs typeface="UnitPro-Light"/>
              </a:rPr>
              <a:t>and</a:t>
            </a:r>
            <a:r>
              <a:rPr lang="de-DE" sz="1100" b="0" i="0" dirty="0" smtClean="0">
                <a:solidFill>
                  <a:schemeClr val="tx1"/>
                </a:solidFill>
                <a:latin typeface="+mn-lt"/>
                <a:cs typeface="UnitPro-Light"/>
              </a:rPr>
              <a:t> Law</a:t>
            </a:r>
            <a:endParaRPr lang="de-DE" sz="1100" b="0" i="0" dirty="0">
              <a:solidFill>
                <a:schemeClr val="tx1"/>
              </a:solidFill>
              <a:latin typeface="+mn-lt"/>
              <a:cs typeface="UnitPro-Light"/>
            </a:endParaRPr>
          </a:p>
        </p:txBody>
      </p:sp>
      <p:sp>
        <p:nvSpPr>
          <p:cNvPr id="15" name="Datumsplatzhalter 4"/>
          <p:cNvSpPr>
            <a:spLocks noGrp="1"/>
          </p:cNvSpPr>
          <p:nvPr>
            <p:ph type="dt" sz="half" idx="12"/>
          </p:nvPr>
        </p:nvSpPr>
        <p:spPr>
          <a:xfrm>
            <a:off x="3787877" y="6586719"/>
            <a:ext cx="1106541" cy="257019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fld id="{11205775-AA5C-3C45-8C6F-BF32F99D581D}" type="datetime1">
              <a:rPr lang="de-DE" smtClean="0"/>
              <a:t>19.03.2018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469605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Folie Grün mit Logo und Inhalt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 8" descr="12_Textchart_gross_balken_4-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46088" y="1554435"/>
            <a:ext cx="4468842" cy="571228"/>
          </a:xfrm>
        </p:spPr>
        <p:txBody>
          <a:bodyPr anchor="ctr" anchorCtr="0">
            <a:normAutofit/>
          </a:bodyPr>
          <a:lstStyle>
            <a:lvl1pPr algn="l">
              <a:defRPr sz="2800" b="0" i="0">
                <a:latin typeface="UnitPro-Light"/>
                <a:cs typeface="UnitPro-Light"/>
              </a:defRPr>
            </a:lvl1pPr>
          </a:lstStyle>
          <a:p>
            <a:r>
              <a:rPr lang="de-DE" dirty="0" smtClean="0"/>
              <a:t>Headline hinzufügen</a:t>
            </a:r>
            <a:endParaRPr lang="de-DE" dirty="0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013181" y="1536700"/>
            <a:ext cx="3876347" cy="4928900"/>
          </a:xfrm>
        </p:spPr>
        <p:txBody>
          <a:bodyPr>
            <a:normAutofit/>
          </a:bodyPr>
          <a:lstStyle>
            <a:lvl1pPr marL="0" indent="0" algn="r">
              <a:buNone/>
              <a:defRPr sz="1500" b="0" i="0">
                <a:latin typeface="UnitPro-Medi"/>
                <a:cs typeface="UnitPro-Medi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2303735"/>
            <a:ext cx="4457730" cy="4161865"/>
          </a:xfrm>
        </p:spPr>
        <p:txBody>
          <a:bodyPr>
            <a:normAutofit/>
          </a:bodyPr>
          <a:lstStyle>
            <a:lvl1pPr marL="0" indent="0" algn="l">
              <a:buFont typeface="Wingdings" charset="2"/>
              <a:buNone/>
              <a:defRPr sz="2400" b="0" i="0">
                <a:latin typeface="UnitPro-Light"/>
                <a:cs typeface="UnitPro-Ligh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dirty="0" smtClean="0"/>
              <a:t>Text durch Klicken hinzufügen</a:t>
            </a:r>
          </a:p>
        </p:txBody>
      </p:sp>
      <p:sp>
        <p:nvSpPr>
          <p:cNvPr id="10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460139" y="6586719"/>
            <a:ext cx="3327738" cy="266567"/>
          </a:xfrm>
        </p:spPr>
        <p:txBody>
          <a:bodyPr/>
          <a:lstStyle>
            <a:lvl1pPr>
              <a:defRPr b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de-DE" smtClean="0"/>
              <a:t>Thema: xx/Verfasser: yy</a:t>
            </a:r>
            <a:endParaRPr lang="de-DE" dirty="0"/>
          </a:p>
        </p:txBody>
      </p:sp>
      <p:sp>
        <p:nvSpPr>
          <p:cNvPr id="11" name="Foliennummernplatzhalter 3"/>
          <p:cNvSpPr>
            <a:spLocks noGrp="1"/>
          </p:cNvSpPr>
          <p:nvPr>
            <p:ph type="sldNum" sz="quarter" idx="11"/>
          </p:nvPr>
        </p:nvSpPr>
        <p:spPr>
          <a:xfrm>
            <a:off x="4894419" y="6579928"/>
            <a:ext cx="513179" cy="266567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fld id="{AA35AFB5-30FC-1140-8782-9DA13C24B961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2" name="Textfeld 11"/>
          <p:cNvSpPr txBox="1"/>
          <p:nvPr userDrawn="1"/>
        </p:nvSpPr>
        <p:spPr>
          <a:xfrm>
            <a:off x="5150556" y="6577171"/>
            <a:ext cx="35723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100" b="1" i="0" dirty="0" smtClean="0">
                <a:solidFill>
                  <a:schemeClr val="tx1"/>
                </a:solidFill>
                <a:latin typeface="+mn-lt"/>
                <a:cs typeface="UnitPro-Light"/>
              </a:rPr>
              <a:t>Fachbereich 3: </a:t>
            </a:r>
            <a:r>
              <a:rPr lang="de-DE" sz="1100" b="0" i="0" dirty="0" smtClean="0">
                <a:solidFill>
                  <a:schemeClr val="tx1"/>
                </a:solidFill>
                <a:latin typeface="+mn-lt"/>
                <a:cs typeface="UnitPro-Light"/>
              </a:rPr>
              <a:t>Wirtschaft und Recht | Business </a:t>
            </a:r>
            <a:r>
              <a:rPr lang="de-DE" sz="1100" b="0" i="0" dirty="0" err="1" smtClean="0">
                <a:solidFill>
                  <a:schemeClr val="tx1"/>
                </a:solidFill>
                <a:latin typeface="+mn-lt"/>
                <a:cs typeface="UnitPro-Light"/>
              </a:rPr>
              <a:t>and</a:t>
            </a:r>
            <a:r>
              <a:rPr lang="de-DE" sz="1100" b="0" i="0" dirty="0" smtClean="0">
                <a:solidFill>
                  <a:schemeClr val="tx1"/>
                </a:solidFill>
                <a:latin typeface="+mn-lt"/>
                <a:cs typeface="UnitPro-Light"/>
              </a:rPr>
              <a:t> Law</a:t>
            </a:r>
            <a:endParaRPr lang="de-DE" sz="1100" b="0" i="0" dirty="0">
              <a:solidFill>
                <a:schemeClr val="tx1"/>
              </a:solidFill>
              <a:latin typeface="+mn-lt"/>
              <a:cs typeface="UnitPro-Light"/>
            </a:endParaRPr>
          </a:p>
        </p:txBody>
      </p:sp>
      <p:sp>
        <p:nvSpPr>
          <p:cNvPr id="13" name="Datumsplatzhalter 4"/>
          <p:cNvSpPr>
            <a:spLocks noGrp="1"/>
          </p:cNvSpPr>
          <p:nvPr>
            <p:ph type="dt" sz="half" idx="12"/>
          </p:nvPr>
        </p:nvSpPr>
        <p:spPr>
          <a:xfrm>
            <a:off x="3787877" y="6586719"/>
            <a:ext cx="1106541" cy="257019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fld id="{ADF270E1-7852-8343-B7FE-BC231864BB02}" type="datetime1">
              <a:rPr lang="de-DE" smtClean="0"/>
              <a:t>19.03.2018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866937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Folie Grün mit kleinem Logo und Inhalt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 8" descr="11_Textchart_klein_balken_4-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46088" y="1365928"/>
            <a:ext cx="4468842" cy="593047"/>
          </a:xfrm>
        </p:spPr>
        <p:txBody>
          <a:bodyPr anchor="ctr" anchorCtr="0">
            <a:normAutofit/>
          </a:bodyPr>
          <a:lstStyle>
            <a:lvl1pPr algn="l">
              <a:defRPr sz="2800" b="0" i="0">
                <a:latin typeface="UnitPro-Light"/>
                <a:cs typeface="UnitPro-Light"/>
              </a:defRPr>
            </a:lvl1pPr>
          </a:lstStyle>
          <a:p>
            <a:r>
              <a:rPr lang="de-DE" dirty="0" smtClean="0"/>
              <a:t>Headline hinzufügen</a:t>
            </a:r>
            <a:endParaRPr lang="de-DE" dirty="0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013181" y="1365928"/>
            <a:ext cx="3876347" cy="5095197"/>
          </a:xfrm>
        </p:spPr>
        <p:txBody>
          <a:bodyPr>
            <a:normAutofit/>
          </a:bodyPr>
          <a:lstStyle>
            <a:lvl1pPr marL="0" indent="0" algn="r">
              <a:buNone/>
              <a:defRPr sz="1500" b="0" i="0">
                <a:latin typeface="UnitPro-Medi"/>
                <a:cs typeface="UnitPro-Medi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2072895"/>
            <a:ext cx="4457730" cy="4388230"/>
          </a:xfrm>
        </p:spPr>
        <p:txBody>
          <a:bodyPr>
            <a:normAutofit/>
          </a:bodyPr>
          <a:lstStyle>
            <a:lvl1pPr marL="0" indent="0" algn="l">
              <a:buFont typeface="Wingdings" charset="2"/>
              <a:buNone/>
              <a:defRPr sz="2400" b="0" i="0">
                <a:latin typeface="UnitPro-Light"/>
                <a:cs typeface="UnitPro-Ligh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dirty="0" smtClean="0"/>
              <a:t>Text durch Klicken hinzufügen</a:t>
            </a:r>
          </a:p>
        </p:txBody>
      </p:sp>
      <p:sp>
        <p:nvSpPr>
          <p:cNvPr id="10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460139" y="6586719"/>
            <a:ext cx="3327738" cy="266567"/>
          </a:xfrm>
        </p:spPr>
        <p:txBody>
          <a:bodyPr/>
          <a:lstStyle>
            <a:lvl1pPr>
              <a:defRPr b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de-DE" smtClean="0"/>
              <a:t>Thema: xx/Verfasser: yy</a:t>
            </a:r>
            <a:endParaRPr lang="de-DE" dirty="0"/>
          </a:p>
        </p:txBody>
      </p:sp>
      <p:sp>
        <p:nvSpPr>
          <p:cNvPr id="11" name="Foliennummernplatzhalter 3"/>
          <p:cNvSpPr>
            <a:spLocks noGrp="1"/>
          </p:cNvSpPr>
          <p:nvPr>
            <p:ph type="sldNum" sz="quarter" idx="11"/>
          </p:nvPr>
        </p:nvSpPr>
        <p:spPr>
          <a:xfrm>
            <a:off x="4894419" y="6579928"/>
            <a:ext cx="513179" cy="266567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fld id="{AA35AFB5-30FC-1140-8782-9DA13C24B961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2" name="Datumsplatzhalter 4"/>
          <p:cNvSpPr>
            <a:spLocks noGrp="1"/>
          </p:cNvSpPr>
          <p:nvPr>
            <p:ph type="dt" sz="half" idx="12"/>
          </p:nvPr>
        </p:nvSpPr>
        <p:spPr>
          <a:xfrm>
            <a:off x="3787878" y="6586719"/>
            <a:ext cx="983694" cy="257019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fld id="{7895957E-8668-F84A-AC3B-5C4BF905C4D1}" type="datetime1">
              <a:rPr lang="de-DE" smtClean="0"/>
              <a:t>19.03.2018</a:t>
            </a:fld>
            <a:endParaRPr lang="de-DE" dirty="0"/>
          </a:p>
        </p:txBody>
      </p:sp>
      <p:sp>
        <p:nvSpPr>
          <p:cNvPr id="13" name="Textfeld 12"/>
          <p:cNvSpPr txBox="1"/>
          <p:nvPr userDrawn="1"/>
        </p:nvSpPr>
        <p:spPr>
          <a:xfrm>
            <a:off x="5150556" y="6577171"/>
            <a:ext cx="35723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100" b="1" i="0" dirty="0" smtClean="0">
                <a:solidFill>
                  <a:schemeClr val="tx1"/>
                </a:solidFill>
                <a:latin typeface="+mn-lt"/>
                <a:cs typeface="UnitPro-Light"/>
              </a:rPr>
              <a:t>Fachbereich 3: </a:t>
            </a:r>
            <a:r>
              <a:rPr lang="de-DE" sz="1100" b="0" i="0" dirty="0" smtClean="0">
                <a:solidFill>
                  <a:schemeClr val="tx1"/>
                </a:solidFill>
                <a:latin typeface="+mn-lt"/>
                <a:cs typeface="UnitPro-Light"/>
              </a:rPr>
              <a:t>Wirtschaft und Recht | Business </a:t>
            </a:r>
            <a:r>
              <a:rPr lang="de-DE" sz="1100" b="0" i="0" dirty="0" err="1" smtClean="0">
                <a:solidFill>
                  <a:schemeClr val="tx1"/>
                </a:solidFill>
                <a:latin typeface="+mn-lt"/>
                <a:cs typeface="UnitPro-Light"/>
              </a:rPr>
              <a:t>and</a:t>
            </a:r>
            <a:r>
              <a:rPr lang="de-DE" sz="1100" b="0" i="0" dirty="0" smtClean="0">
                <a:solidFill>
                  <a:schemeClr val="tx1"/>
                </a:solidFill>
                <a:latin typeface="+mn-lt"/>
                <a:cs typeface="UnitPro-Light"/>
              </a:rPr>
              <a:t> Law</a:t>
            </a:r>
            <a:endParaRPr lang="de-DE" sz="1100" b="0" i="0" dirty="0">
              <a:solidFill>
                <a:schemeClr val="tx1"/>
              </a:solidFill>
              <a:latin typeface="+mn-lt"/>
              <a:cs typeface="UnitPro-Light"/>
            </a:endParaRPr>
          </a:p>
        </p:txBody>
      </p:sp>
    </p:spTree>
    <p:extLst>
      <p:ext uri="{BB962C8B-B14F-4D97-AF65-F5344CB8AC3E}">
        <p14:creationId xmlns:p14="http://schemas.microsoft.com/office/powerpoint/2010/main" val="42260185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Folie Weiß mit kleinem Logo und Inhalt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 5" descr="13_Textchart_klein_balken_weiss_4-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46088" y="1375476"/>
            <a:ext cx="4468842" cy="566744"/>
          </a:xfrm>
        </p:spPr>
        <p:txBody>
          <a:bodyPr anchor="ctr" anchorCtr="0">
            <a:normAutofit/>
          </a:bodyPr>
          <a:lstStyle>
            <a:lvl1pPr algn="l">
              <a:defRPr sz="2800" b="0" i="0">
                <a:latin typeface="UnitPro-Light"/>
                <a:cs typeface="UnitPro-Light"/>
              </a:defRPr>
            </a:lvl1pPr>
          </a:lstStyle>
          <a:p>
            <a:r>
              <a:rPr lang="de-DE" dirty="0" smtClean="0"/>
              <a:t>Headline hinzufügen</a:t>
            </a:r>
            <a:endParaRPr lang="de-DE" dirty="0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013181" y="1375476"/>
            <a:ext cx="3876347" cy="5076013"/>
          </a:xfrm>
        </p:spPr>
        <p:txBody>
          <a:bodyPr>
            <a:normAutofit/>
          </a:bodyPr>
          <a:lstStyle>
            <a:lvl1pPr marL="0" indent="0" algn="r">
              <a:buNone/>
              <a:defRPr sz="1500" b="0" i="0">
                <a:latin typeface="UnitPro-Medi"/>
                <a:cs typeface="UnitPro-Medi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2082443"/>
            <a:ext cx="4457730" cy="4369046"/>
          </a:xfrm>
        </p:spPr>
        <p:txBody>
          <a:bodyPr>
            <a:normAutofit/>
          </a:bodyPr>
          <a:lstStyle>
            <a:lvl1pPr marL="0" indent="0" algn="l">
              <a:buFont typeface="Wingdings" charset="2"/>
              <a:buNone/>
              <a:defRPr sz="2400" b="0" i="0">
                <a:latin typeface="UnitPro-Light"/>
                <a:cs typeface="UnitPro-Ligh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dirty="0" smtClean="0"/>
              <a:t>Text durch Klicken hinzufügen</a:t>
            </a:r>
          </a:p>
        </p:txBody>
      </p:sp>
      <p:sp>
        <p:nvSpPr>
          <p:cNvPr id="10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460139" y="6586719"/>
            <a:ext cx="3327738" cy="266567"/>
          </a:xfrm>
        </p:spPr>
        <p:txBody>
          <a:bodyPr/>
          <a:lstStyle>
            <a:lvl1pPr>
              <a:defRPr b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de-DE" smtClean="0"/>
              <a:t>Thema: xx/Verfasser: yy</a:t>
            </a:r>
            <a:endParaRPr lang="de-DE" dirty="0"/>
          </a:p>
        </p:txBody>
      </p:sp>
      <p:sp>
        <p:nvSpPr>
          <p:cNvPr id="11" name="Foliennummernplatzhalter 3"/>
          <p:cNvSpPr>
            <a:spLocks noGrp="1"/>
          </p:cNvSpPr>
          <p:nvPr>
            <p:ph type="sldNum" sz="quarter" idx="11"/>
          </p:nvPr>
        </p:nvSpPr>
        <p:spPr>
          <a:xfrm>
            <a:off x="4894419" y="6579928"/>
            <a:ext cx="513179" cy="266567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fld id="{AA35AFB5-30FC-1140-8782-9DA13C24B961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2" name="Textfeld 11"/>
          <p:cNvSpPr txBox="1"/>
          <p:nvPr userDrawn="1"/>
        </p:nvSpPr>
        <p:spPr>
          <a:xfrm>
            <a:off x="5150556" y="6577171"/>
            <a:ext cx="35723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100" b="1" i="0" dirty="0" smtClean="0">
                <a:solidFill>
                  <a:schemeClr val="tx1"/>
                </a:solidFill>
                <a:latin typeface="+mn-lt"/>
                <a:cs typeface="UnitPro-Light"/>
              </a:rPr>
              <a:t>Fachbereich 3: </a:t>
            </a:r>
            <a:r>
              <a:rPr lang="de-DE" sz="1100" b="0" i="0" dirty="0" smtClean="0">
                <a:solidFill>
                  <a:schemeClr val="tx1"/>
                </a:solidFill>
                <a:latin typeface="+mn-lt"/>
                <a:cs typeface="UnitPro-Light"/>
              </a:rPr>
              <a:t>Wirtschaft und Recht | Business </a:t>
            </a:r>
            <a:r>
              <a:rPr lang="de-DE" sz="1100" b="0" i="0" dirty="0" err="1" smtClean="0">
                <a:solidFill>
                  <a:schemeClr val="tx1"/>
                </a:solidFill>
                <a:latin typeface="+mn-lt"/>
                <a:cs typeface="UnitPro-Light"/>
              </a:rPr>
              <a:t>and</a:t>
            </a:r>
            <a:r>
              <a:rPr lang="de-DE" sz="1100" b="0" i="0" dirty="0" smtClean="0">
                <a:solidFill>
                  <a:schemeClr val="tx1"/>
                </a:solidFill>
                <a:latin typeface="+mn-lt"/>
                <a:cs typeface="UnitPro-Light"/>
              </a:rPr>
              <a:t> Law</a:t>
            </a:r>
            <a:endParaRPr lang="de-DE" sz="1100" b="0" i="0" dirty="0">
              <a:solidFill>
                <a:schemeClr val="tx1"/>
              </a:solidFill>
              <a:latin typeface="+mn-lt"/>
              <a:cs typeface="UnitPro-Light"/>
            </a:endParaRPr>
          </a:p>
        </p:txBody>
      </p:sp>
      <p:sp>
        <p:nvSpPr>
          <p:cNvPr id="13" name="Datumsplatzhalter 4"/>
          <p:cNvSpPr>
            <a:spLocks noGrp="1"/>
          </p:cNvSpPr>
          <p:nvPr>
            <p:ph type="dt" sz="half" idx="12"/>
          </p:nvPr>
        </p:nvSpPr>
        <p:spPr>
          <a:xfrm>
            <a:off x="3787877" y="6586719"/>
            <a:ext cx="1106541" cy="257019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fld id="{26A96FD8-4E09-594A-A8FA-57C2A6C6F8F8}" type="datetime1">
              <a:rPr lang="de-DE" smtClean="0"/>
              <a:t>19.03.2018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260185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ie Grün mit kleinem Logo, Inhalt und Kernau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 5" descr="11_Textchart_klein_balken_4-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460139" y="6586719"/>
            <a:ext cx="3327738" cy="266567"/>
          </a:xfrm>
        </p:spPr>
        <p:txBody>
          <a:bodyPr/>
          <a:lstStyle>
            <a:lvl1pPr>
              <a:defRPr b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de-DE" smtClean="0"/>
              <a:t>Thema: xx/Verfasser: yy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>
          <a:xfrm>
            <a:off x="4894419" y="6579928"/>
            <a:ext cx="513179" cy="266567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fld id="{AA35AFB5-30FC-1140-8782-9DA13C24B961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2"/>
          </p:nvPr>
        </p:nvSpPr>
        <p:spPr>
          <a:xfrm>
            <a:off x="3787877" y="6586719"/>
            <a:ext cx="1106541" cy="257019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fld id="{3A6AFA04-62A3-1449-934B-345505F2A4A4}" type="datetime1">
              <a:rPr lang="de-DE" smtClean="0"/>
              <a:t>19.03.2018</a:t>
            </a:fld>
            <a:endParaRPr lang="de-DE" dirty="0"/>
          </a:p>
        </p:txBody>
      </p:sp>
      <p:sp>
        <p:nvSpPr>
          <p:cNvPr id="7" name="Textfeld 6"/>
          <p:cNvSpPr txBox="1"/>
          <p:nvPr userDrawn="1"/>
        </p:nvSpPr>
        <p:spPr>
          <a:xfrm>
            <a:off x="5150556" y="6577171"/>
            <a:ext cx="35723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100" b="1" i="0" dirty="0" smtClean="0">
                <a:solidFill>
                  <a:schemeClr val="tx1"/>
                </a:solidFill>
                <a:latin typeface="+mn-lt"/>
                <a:cs typeface="UnitPro-Light"/>
              </a:rPr>
              <a:t>Fachbereich 3: </a:t>
            </a:r>
            <a:r>
              <a:rPr lang="de-DE" sz="1100" b="0" i="0" dirty="0" smtClean="0">
                <a:solidFill>
                  <a:schemeClr val="tx1"/>
                </a:solidFill>
                <a:latin typeface="+mn-lt"/>
                <a:cs typeface="UnitPro-Light"/>
              </a:rPr>
              <a:t>Wirtschaft und Recht | Business </a:t>
            </a:r>
            <a:r>
              <a:rPr lang="de-DE" sz="1100" b="0" i="0" dirty="0" err="1" smtClean="0">
                <a:solidFill>
                  <a:schemeClr val="tx1"/>
                </a:solidFill>
                <a:latin typeface="+mn-lt"/>
                <a:cs typeface="UnitPro-Light"/>
              </a:rPr>
              <a:t>and</a:t>
            </a:r>
            <a:r>
              <a:rPr lang="de-DE" sz="1100" b="0" i="0" dirty="0" smtClean="0">
                <a:solidFill>
                  <a:schemeClr val="tx1"/>
                </a:solidFill>
                <a:latin typeface="+mn-lt"/>
                <a:cs typeface="UnitPro-Light"/>
              </a:rPr>
              <a:t> Law</a:t>
            </a:r>
            <a:endParaRPr lang="de-DE" sz="1100" b="0" i="0" dirty="0">
              <a:solidFill>
                <a:schemeClr val="tx1"/>
              </a:solidFill>
              <a:latin typeface="+mn-lt"/>
              <a:cs typeface="UnitPro-Light"/>
            </a:endParaRPr>
          </a:p>
        </p:txBody>
      </p:sp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457200" y="1366212"/>
            <a:ext cx="8200518" cy="609344"/>
          </a:xfrm>
        </p:spPr>
        <p:txBody>
          <a:bodyPr anchor="ctr" anchorCtr="0">
            <a:normAutofit/>
          </a:bodyPr>
          <a:lstStyle>
            <a:lvl1pPr algn="l">
              <a:defRPr sz="2800" b="0" i="0" u="none" baseline="0">
                <a:latin typeface="UnitPro-Light"/>
                <a:cs typeface="UnitPro-Light"/>
              </a:defRPr>
            </a:lvl1pPr>
          </a:lstStyle>
          <a:p>
            <a:r>
              <a:rPr lang="de-DE" dirty="0" smtClean="0"/>
              <a:t>Headline hinzufügen</a:t>
            </a:r>
            <a:endParaRPr lang="de-DE" dirty="0"/>
          </a:p>
        </p:txBody>
      </p:sp>
      <p:sp>
        <p:nvSpPr>
          <p:cNvPr id="9" name="Inhaltsplatzhalter 2"/>
          <p:cNvSpPr>
            <a:spLocks noGrp="1"/>
          </p:cNvSpPr>
          <p:nvPr>
            <p:ph idx="1" hasCustomPrompt="1"/>
          </p:nvPr>
        </p:nvSpPr>
        <p:spPr>
          <a:xfrm>
            <a:off x="457200" y="2737556"/>
            <a:ext cx="8200518" cy="3839615"/>
          </a:xfrm>
        </p:spPr>
        <p:txBody>
          <a:bodyPr>
            <a:normAutofit/>
          </a:bodyPr>
          <a:lstStyle>
            <a:lvl1pPr marL="342900" indent="-342900" algn="l">
              <a:lnSpc>
                <a:spcPct val="100000"/>
              </a:lnSpc>
              <a:buFont typeface="Wingdings" charset="2"/>
              <a:buChar char="§"/>
              <a:defRPr sz="2400" b="0" i="0">
                <a:latin typeface="UnitPro-Light"/>
                <a:cs typeface="UnitPro-Light"/>
              </a:defRPr>
            </a:lvl1pPr>
            <a:lvl2pPr marL="742950" indent="-285750" algn="l">
              <a:lnSpc>
                <a:spcPct val="100000"/>
              </a:lnSpc>
              <a:buFont typeface="Wingdings" charset="2"/>
              <a:buChar char="§"/>
              <a:defRPr sz="2200" b="0" i="0">
                <a:latin typeface="UnitPro-Light"/>
                <a:cs typeface="UnitPro-Light"/>
              </a:defRPr>
            </a:lvl2pPr>
            <a:lvl3pPr marL="1143000" indent="-228600" algn="l">
              <a:lnSpc>
                <a:spcPct val="100000"/>
              </a:lnSpc>
              <a:buFont typeface="Wingdings" charset="2"/>
              <a:buChar char="§"/>
              <a:defRPr sz="2000" b="0" i="0">
                <a:latin typeface="UnitPro-Light"/>
                <a:cs typeface="UnitPro-Light"/>
              </a:defRPr>
            </a:lvl3pPr>
            <a:lvl4pPr marL="1600200" indent="-228600" algn="l">
              <a:lnSpc>
                <a:spcPct val="100000"/>
              </a:lnSpc>
              <a:buFont typeface="Wingdings" charset="2"/>
              <a:buChar char="§"/>
              <a:defRPr sz="1800" b="0" i="0">
                <a:latin typeface="UnitPro-Light"/>
                <a:cs typeface="UnitPro-Light"/>
              </a:defRPr>
            </a:lvl4pPr>
            <a:lvl5pPr marL="2057400" indent="-228600" algn="r">
              <a:buFont typeface="Wingdings" charset="2"/>
              <a:buChar char="§"/>
              <a:defRPr sz="1800" b="0" i="0">
                <a:latin typeface="UnitPro-Light"/>
                <a:cs typeface="UnitPro-Light"/>
              </a:defRPr>
            </a:lvl5pPr>
          </a:lstStyle>
          <a:p>
            <a:pPr lvl="0"/>
            <a:r>
              <a:rPr lang="de-DE" dirty="0" smtClean="0"/>
              <a:t>Text durch Klicken hinzufügen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</p:txBody>
      </p:sp>
      <p:sp>
        <p:nvSpPr>
          <p:cNvPr id="14" name="Textplatzhalt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1" y="2032708"/>
            <a:ext cx="8200518" cy="606070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600" b="1" baseline="0"/>
            </a:lvl1pPr>
          </a:lstStyle>
          <a:p>
            <a:pPr lvl="0"/>
            <a:r>
              <a:rPr lang="de-DE" dirty="0" smtClean="0"/>
              <a:t>Hier kann eine These/Kernaussage hinzugefügt werden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518239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ie Weiß mit kleinem Logo, Inhalt und Kernau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13_Textchart_klein_balken_weiss_4-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460139" y="6586719"/>
            <a:ext cx="3327738" cy="266567"/>
          </a:xfrm>
        </p:spPr>
        <p:txBody>
          <a:bodyPr/>
          <a:lstStyle>
            <a:lvl1pPr>
              <a:defRPr b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de-DE" smtClean="0"/>
              <a:t>Thema: xx/Verfasser: yy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>
          <a:xfrm>
            <a:off x="4894419" y="6579928"/>
            <a:ext cx="513179" cy="266567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fld id="{AA35AFB5-30FC-1140-8782-9DA13C24B961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2"/>
          </p:nvPr>
        </p:nvSpPr>
        <p:spPr>
          <a:xfrm>
            <a:off x="3787877" y="6586719"/>
            <a:ext cx="1106541" cy="257019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fld id="{65959534-E2C5-924E-AE82-3CD4033818C1}" type="datetime1">
              <a:rPr lang="de-DE" smtClean="0"/>
              <a:t>19.03.2018</a:t>
            </a:fld>
            <a:endParaRPr lang="de-DE" dirty="0"/>
          </a:p>
        </p:txBody>
      </p:sp>
      <p:sp>
        <p:nvSpPr>
          <p:cNvPr id="7" name="Textfeld 6"/>
          <p:cNvSpPr txBox="1"/>
          <p:nvPr userDrawn="1"/>
        </p:nvSpPr>
        <p:spPr>
          <a:xfrm>
            <a:off x="5150556" y="6577171"/>
            <a:ext cx="35723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100" b="1" i="0" dirty="0" smtClean="0">
                <a:solidFill>
                  <a:schemeClr val="tx1"/>
                </a:solidFill>
                <a:latin typeface="+mn-lt"/>
                <a:cs typeface="UnitPro-Light"/>
              </a:rPr>
              <a:t>Fachbereich 3: </a:t>
            </a:r>
            <a:r>
              <a:rPr lang="de-DE" sz="1100" b="0" i="0" dirty="0" smtClean="0">
                <a:solidFill>
                  <a:schemeClr val="tx1"/>
                </a:solidFill>
                <a:latin typeface="+mn-lt"/>
                <a:cs typeface="UnitPro-Light"/>
              </a:rPr>
              <a:t>Wirtschaft und Recht | Business </a:t>
            </a:r>
            <a:r>
              <a:rPr lang="de-DE" sz="1100" b="0" i="0" dirty="0" err="1" smtClean="0">
                <a:solidFill>
                  <a:schemeClr val="tx1"/>
                </a:solidFill>
                <a:latin typeface="+mn-lt"/>
                <a:cs typeface="UnitPro-Light"/>
              </a:rPr>
              <a:t>and</a:t>
            </a:r>
            <a:r>
              <a:rPr lang="de-DE" sz="1100" b="0" i="0" dirty="0" smtClean="0">
                <a:solidFill>
                  <a:schemeClr val="tx1"/>
                </a:solidFill>
                <a:latin typeface="+mn-lt"/>
                <a:cs typeface="UnitPro-Light"/>
              </a:rPr>
              <a:t> Law</a:t>
            </a:r>
            <a:endParaRPr lang="de-DE" sz="1100" b="0" i="0" dirty="0">
              <a:solidFill>
                <a:schemeClr val="tx1"/>
              </a:solidFill>
              <a:latin typeface="+mn-lt"/>
              <a:cs typeface="UnitPro-Light"/>
            </a:endParaRPr>
          </a:p>
        </p:txBody>
      </p:sp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457200" y="1366212"/>
            <a:ext cx="8200518" cy="609344"/>
          </a:xfrm>
        </p:spPr>
        <p:txBody>
          <a:bodyPr anchor="ctr" anchorCtr="0">
            <a:normAutofit/>
          </a:bodyPr>
          <a:lstStyle>
            <a:lvl1pPr algn="l">
              <a:defRPr sz="2800" b="0" i="0" u="none" baseline="0">
                <a:latin typeface="UnitPro-Light"/>
                <a:cs typeface="UnitPro-Light"/>
              </a:defRPr>
            </a:lvl1pPr>
          </a:lstStyle>
          <a:p>
            <a:r>
              <a:rPr lang="de-DE" dirty="0" smtClean="0"/>
              <a:t>Headline hinzufügen</a:t>
            </a:r>
            <a:endParaRPr lang="de-DE" dirty="0"/>
          </a:p>
        </p:txBody>
      </p:sp>
      <p:sp>
        <p:nvSpPr>
          <p:cNvPr id="9" name="Inhaltsplatzhalter 2"/>
          <p:cNvSpPr>
            <a:spLocks noGrp="1"/>
          </p:cNvSpPr>
          <p:nvPr>
            <p:ph idx="1" hasCustomPrompt="1"/>
          </p:nvPr>
        </p:nvSpPr>
        <p:spPr>
          <a:xfrm>
            <a:off x="457200" y="2737556"/>
            <a:ext cx="8200518" cy="3839615"/>
          </a:xfrm>
        </p:spPr>
        <p:txBody>
          <a:bodyPr>
            <a:normAutofit/>
          </a:bodyPr>
          <a:lstStyle>
            <a:lvl1pPr marL="342900" indent="-342900" algn="l">
              <a:lnSpc>
                <a:spcPct val="100000"/>
              </a:lnSpc>
              <a:buFont typeface="Wingdings" charset="2"/>
              <a:buChar char="§"/>
              <a:defRPr sz="2400" b="0" i="0">
                <a:latin typeface="UnitPro-Light"/>
                <a:cs typeface="UnitPro-Light"/>
              </a:defRPr>
            </a:lvl1pPr>
            <a:lvl2pPr marL="742950" indent="-285750" algn="l">
              <a:lnSpc>
                <a:spcPct val="100000"/>
              </a:lnSpc>
              <a:buFont typeface="Wingdings" charset="2"/>
              <a:buChar char="§"/>
              <a:defRPr sz="2200" b="0" i="0">
                <a:latin typeface="UnitPro-Light"/>
                <a:cs typeface="UnitPro-Light"/>
              </a:defRPr>
            </a:lvl2pPr>
            <a:lvl3pPr marL="1143000" indent="-228600" algn="l">
              <a:lnSpc>
                <a:spcPct val="100000"/>
              </a:lnSpc>
              <a:buFont typeface="Wingdings" charset="2"/>
              <a:buChar char="§"/>
              <a:defRPr sz="2000" b="0" i="0">
                <a:latin typeface="UnitPro-Light"/>
                <a:cs typeface="UnitPro-Light"/>
              </a:defRPr>
            </a:lvl3pPr>
            <a:lvl4pPr marL="1600200" indent="-228600" algn="l">
              <a:lnSpc>
                <a:spcPct val="100000"/>
              </a:lnSpc>
              <a:buFont typeface="Wingdings" charset="2"/>
              <a:buChar char="§"/>
              <a:defRPr sz="1800" b="0" i="0">
                <a:latin typeface="UnitPro-Light"/>
                <a:cs typeface="UnitPro-Light"/>
              </a:defRPr>
            </a:lvl4pPr>
            <a:lvl5pPr marL="2057400" indent="-228600" algn="r">
              <a:buFont typeface="Wingdings" charset="2"/>
              <a:buChar char="§"/>
              <a:defRPr sz="1800" b="0" i="0">
                <a:latin typeface="UnitPro-Light"/>
                <a:cs typeface="UnitPro-Light"/>
              </a:defRPr>
            </a:lvl5pPr>
          </a:lstStyle>
          <a:p>
            <a:pPr lvl="0"/>
            <a:r>
              <a:rPr lang="de-DE" dirty="0" smtClean="0"/>
              <a:t>Text durch Klicken hinzufügen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</p:txBody>
      </p:sp>
      <p:sp>
        <p:nvSpPr>
          <p:cNvPr id="14" name="Textplatzhalt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1" y="2032708"/>
            <a:ext cx="8200518" cy="606070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600" b="1" baseline="0"/>
            </a:lvl1pPr>
          </a:lstStyle>
          <a:p>
            <a:pPr lvl="0"/>
            <a:r>
              <a:rPr lang="de-DE" dirty="0" smtClean="0"/>
              <a:t>Hier kann eine These/Kernaussage hinzugefügt werden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453697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3"/>
          <p:cNvSpPr>
            <a:spLocks noChangeArrowheads="1"/>
          </p:cNvSpPr>
          <p:nvPr userDrawn="1"/>
        </p:nvSpPr>
        <p:spPr bwMode="gray">
          <a:xfrm>
            <a:off x="0" y="0"/>
            <a:ext cx="9144000" cy="6858000"/>
          </a:xfrm>
          <a:prstGeom prst="rect">
            <a:avLst/>
          </a:prstGeom>
          <a:solidFill>
            <a:srgbClr val="00005E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>
              <a:defRPr sz="2400">
                <a:solidFill>
                  <a:srgbClr val="0E437B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rgbClr val="0E437B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rgbClr val="0E437B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rgbClr val="0E437B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rgbClr val="0E437B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E437B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E437B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E437B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E437B"/>
                </a:solidFill>
                <a:latin typeface="Times New Roman" pitchFamily="18" charset="0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altLang="de-DE" sz="1600" b="1" smtClean="0">
              <a:solidFill>
                <a:srgbClr val="FFFFFF"/>
              </a:solidFill>
              <a:latin typeface="Arial" pitchFamily="34" charset="0"/>
              <a:ea typeface="Gulim" pitchFamily="34" charset="-127"/>
              <a:cs typeface="Arial" pitchFamily="34" charset="0"/>
            </a:endParaRPr>
          </a:p>
        </p:txBody>
      </p:sp>
      <p:sp>
        <p:nvSpPr>
          <p:cNvPr id="4" name="Rectangle 7"/>
          <p:cNvSpPr>
            <a:spLocks noChangeArrowheads="1"/>
          </p:cNvSpPr>
          <p:nvPr userDrawn="1"/>
        </p:nvSpPr>
        <p:spPr bwMode="auto">
          <a:xfrm>
            <a:off x="-1136650" y="1627188"/>
            <a:ext cx="12422188" cy="3938587"/>
          </a:xfrm>
          <a:prstGeom prst="rect">
            <a:avLst/>
          </a:prstGeom>
          <a:solidFill>
            <a:srgbClr val="FFFFFF"/>
          </a:solidFill>
          <a:ln w="9525" algn="in">
            <a:solidFill>
              <a:srgbClr val="FFFEFF"/>
            </a:solidFill>
            <a:miter lim="800000"/>
            <a:headEnd/>
            <a:tailEnd/>
          </a:ln>
        </p:spPr>
        <p:txBody>
          <a:bodyPr lIns="36576" tIns="36576" rIns="36576" bIns="36576"/>
          <a:lstStyle>
            <a:lvl1pPr>
              <a:defRPr sz="2400">
                <a:solidFill>
                  <a:srgbClr val="0E437B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rgbClr val="0E437B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rgbClr val="0E437B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rgbClr val="0E437B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rgbClr val="0E437B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E437B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E437B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E437B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E437B"/>
                </a:solidFill>
                <a:latin typeface="Times New Roman" pitchFamily="18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de-DE" altLang="de-DE" sz="140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auto">
          <a:xfrm rot="19740000">
            <a:off x="-1771650" y="-160338"/>
            <a:ext cx="9553575" cy="1646238"/>
          </a:xfrm>
          <a:prstGeom prst="rect">
            <a:avLst/>
          </a:prstGeom>
          <a:solidFill>
            <a:srgbClr val="4576BB"/>
          </a:solidFill>
          <a:ln w="9525" algn="in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36576" tIns="36576" rIns="36576" bIns="36576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de-DE" sz="1400">
              <a:solidFill>
                <a:srgbClr val="000000"/>
              </a:solidFill>
              <a:cs typeface="Arial" pitchFamily="34" charset="0"/>
            </a:endParaRPr>
          </a:p>
        </p:txBody>
      </p:sp>
      <p:grpSp>
        <p:nvGrpSpPr>
          <p:cNvPr id="6" name="Gruppieren 6"/>
          <p:cNvGrpSpPr>
            <a:grpSpLocks/>
          </p:cNvGrpSpPr>
          <p:nvPr userDrawn="1"/>
        </p:nvGrpSpPr>
        <p:grpSpPr bwMode="auto">
          <a:xfrm>
            <a:off x="22225" y="868363"/>
            <a:ext cx="3883025" cy="946150"/>
            <a:chOff x="613514" y="1991831"/>
            <a:chExt cx="3882561" cy="946675"/>
          </a:xfrm>
        </p:grpSpPr>
        <p:sp>
          <p:nvSpPr>
            <p:cNvPr id="7" name="Text Box 8"/>
            <p:cNvSpPr txBox="1">
              <a:spLocks noChangeArrowheads="1"/>
            </p:cNvSpPr>
            <p:nvPr userDrawn="1"/>
          </p:nvSpPr>
          <p:spPr bwMode="auto">
            <a:xfrm rot="-1860000">
              <a:off x="613514" y="1991831"/>
              <a:ext cx="3416786" cy="5565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576" tIns="36576" rIns="36576" bIns="36576"/>
            <a:lstStyle>
              <a:lvl1pPr>
                <a:defRPr sz="2400">
                  <a:solidFill>
                    <a:srgbClr val="0E437B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rgbClr val="0E437B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rgbClr val="0E437B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rgbClr val="0E437B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rgbClr val="0E437B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E437B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E437B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E437B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E437B"/>
                  </a:solidFill>
                  <a:latin typeface="Times New Roman" pitchFamily="18" charset="0"/>
                </a:defRPr>
              </a:lvl9pPr>
            </a:lstStyle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altLang="de-DE" sz="2200" smtClean="0">
                  <a:solidFill>
                    <a:srgbClr val="FEFFFD"/>
                  </a:solidFill>
                  <a:latin typeface="Arial Black" pitchFamily="34" charset="0"/>
                  <a:cs typeface="Arial" pitchFamily="34" charset="0"/>
                </a:rPr>
                <a:t>Außer</a:t>
              </a:r>
              <a:r>
                <a:rPr lang="de-DE" altLang="de-DE" sz="2200" smtClean="0">
                  <a:solidFill>
                    <a:srgbClr val="000068"/>
                  </a:solidFill>
                  <a:latin typeface="Arial Black" pitchFamily="34" charset="0"/>
                  <a:cs typeface="Arial" pitchFamily="34" charset="0"/>
                </a:rPr>
                <a:t>gerichtliche</a:t>
              </a:r>
              <a:endParaRPr lang="de-DE" altLang="de-DE" sz="220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Text Box 9"/>
            <p:cNvSpPr txBox="1">
              <a:spLocks noChangeArrowheads="1"/>
            </p:cNvSpPr>
            <p:nvPr userDrawn="1"/>
          </p:nvSpPr>
          <p:spPr bwMode="auto">
            <a:xfrm rot="-1860000">
              <a:off x="1373093" y="2148383"/>
              <a:ext cx="2587367" cy="533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576" tIns="36576" rIns="36576" bIns="36576"/>
            <a:lstStyle>
              <a:lvl1pPr>
                <a:defRPr sz="2400">
                  <a:solidFill>
                    <a:srgbClr val="0E437B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rgbClr val="0E437B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rgbClr val="0E437B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rgbClr val="0E437B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rgbClr val="0E437B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E437B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E437B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E437B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E437B"/>
                  </a:solidFill>
                  <a:latin typeface="Times New Roman" pitchFamily="18" charset="0"/>
                </a:defRPr>
              </a:lvl9pPr>
            </a:lstStyle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altLang="de-DE" sz="2200" smtClean="0">
                  <a:solidFill>
                    <a:srgbClr val="010066"/>
                  </a:solidFill>
                  <a:latin typeface="Arial Black" pitchFamily="34" charset="0"/>
                  <a:cs typeface="Arial" pitchFamily="34" charset="0"/>
                </a:rPr>
                <a:t>&amp;</a:t>
              </a:r>
              <a:r>
                <a:rPr lang="de-DE" altLang="de-DE" sz="2200" smtClean="0">
                  <a:solidFill>
                    <a:srgbClr val="FEFFFD"/>
                  </a:solidFill>
                  <a:latin typeface="Arial Black" pitchFamily="34" charset="0"/>
                  <a:cs typeface="Arial" pitchFamily="34" charset="0"/>
                </a:rPr>
                <a:t>gerichtliche</a:t>
              </a:r>
              <a:endParaRPr lang="de-DE" altLang="de-DE" sz="220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Text Box 10"/>
            <p:cNvSpPr txBox="1">
              <a:spLocks noChangeArrowheads="1"/>
            </p:cNvSpPr>
            <p:nvPr userDrawn="1"/>
          </p:nvSpPr>
          <p:spPr bwMode="auto">
            <a:xfrm rot="-1860000">
              <a:off x="1872881" y="2442600"/>
              <a:ext cx="2623194" cy="4959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576" tIns="36576" rIns="36576" bIns="36576"/>
            <a:lstStyle>
              <a:lvl1pPr>
                <a:defRPr sz="2400">
                  <a:solidFill>
                    <a:srgbClr val="0E437B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rgbClr val="0E437B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rgbClr val="0E437B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rgbClr val="0E437B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rgbClr val="0E437B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E437B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E437B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E437B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E437B"/>
                  </a:solidFill>
                  <a:latin typeface="Times New Roman" pitchFamily="18" charset="0"/>
                </a:defRPr>
              </a:lvl9pPr>
            </a:lstStyle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altLang="de-DE" sz="2200" smtClean="0">
                  <a:solidFill>
                    <a:srgbClr val="D8E0E8"/>
                  </a:solidFill>
                  <a:latin typeface="Arial Black" pitchFamily="34" charset="0"/>
                  <a:cs typeface="Arial" pitchFamily="34" charset="0"/>
                </a:rPr>
                <a:t>Konfliktlösung</a:t>
              </a:r>
              <a:endParaRPr lang="de-DE" altLang="de-DE" sz="220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10" name="Picture 2" descr="\\CWS1.recht.uni-frankfurt.de\Benutzer\krey\Desktop\Grafik1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9138" y="6276975"/>
            <a:ext cx="1789112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26211" y="2417099"/>
            <a:ext cx="8346109" cy="2566453"/>
          </a:xfrm>
        </p:spPr>
        <p:txBody>
          <a:bodyPr anchor="ctr"/>
          <a:lstStyle>
            <a:lvl1pPr algn="ctr">
              <a:defRPr sz="4000" baseline="0">
                <a:solidFill>
                  <a:srgbClr val="00005E"/>
                </a:solidFill>
                <a:latin typeface="Arial" pitchFamily="-65" charset="0"/>
                <a:cs typeface="Arial" pitchFamily="-65" charset="0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124943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ormale 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 userDrawn="1"/>
        </p:nvSpPr>
        <p:spPr bwMode="auto">
          <a:xfrm>
            <a:off x="1588" y="6448425"/>
            <a:ext cx="9140825" cy="409575"/>
          </a:xfrm>
          <a:prstGeom prst="rect">
            <a:avLst/>
          </a:prstGeom>
          <a:solidFill>
            <a:srgbClr val="4576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576" tIns="36576" rIns="36576" bIns="36576"/>
          <a:lstStyle>
            <a:lvl1pPr>
              <a:defRPr sz="2400">
                <a:solidFill>
                  <a:srgbClr val="0E437B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rgbClr val="0E437B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rgbClr val="0E437B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rgbClr val="0E437B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rgbClr val="0E437B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E437B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E437B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E437B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E437B"/>
                </a:solidFill>
                <a:latin typeface="Times New Roman" pitchFamily="18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de-DE" altLang="de-DE" sz="140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6"/>
          <p:cNvSpPr>
            <a:spLocks noChangeArrowheads="1"/>
          </p:cNvSpPr>
          <p:nvPr userDrawn="1"/>
        </p:nvSpPr>
        <p:spPr bwMode="auto">
          <a:xfrm flipH="1">
            <a:off x="0" y="0"/>
            <a:ext cx="9142413" cy="998538"/>
          </a:xfrm>
          <a:prstGeom prst="rect">
            <a:avLst/>
          </a:prstGeom>
          <a:solidFill>
            <a:srgbClr val="00005E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576" tIns="36576" rIns="36576" bIns="36576"/>
          <a:lstStyle>
            <a:lvl1pPr>
              <a:defRPr sz="2400">
                <a:solidFill>
                  <a:srgbClr val="0E437B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rgbClr val="0E437B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rgbClr val="0E437B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rgbClr val="0E437B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rgbClr val="0E437B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E437B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E437B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E437B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E437B"/>
                </a:solidFill>
                <a:latin typeface="Times New Roman" pitchFamily="18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de-DE" altLang="de-DE" sz="140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hteck 5"/>
          <p:cNvSpPr/>
          <p:nvPr userDrawn="1"/>
        </p:nvSpPr>
        <p:spPr bwMode="gray">
          <a:xfrm>
            <a:off x="1588" y="0"/>
            <a:ext cx="9140825" cy="65722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anchor="ctr" anchorCtr="1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ctr" defTabSz="914400" eaLnBrk="0" hangingPunct="0">
              <a:defRPr/>
            </a:pPr>
            <a:endParaRPr lang="de-DE" sz="1600" b="1" smtClean="0">
              <a:solidFill>
                <a:srgbClr val="FFFFFF"/>
              </a:solidFill>
              <a:ea typeface="Gulim" pitchFamily="34" charset="-127"/>
            </a:endParaRPr>
          </a:p>
        </p:txBody>
      </p:sp>
      <p:sp>
        <p:nvSpPr>
          <p:cNvPr id="7" name="Line 115"/>
          <p:cNvSpPr>
            <a:spLocks noChangeShapeType="1"/>
          </p:cNvSpPr>
          <p:nvPr/>
        </p:nvSpPr>
        <p:spPr bwMode="auto">
          <a:xfrm flipH="1">
            <a:off x="0" y="998538"/>
            <a:ext cx="9144000" cy="0"/>
          </a:xfrm>
          <a:prstGeom prst="line">
            <a:avLst/>
          </a:prstGeom>
          <a:noFill/>
          <a:ln w="38100" algn="ctr">
            <a:solidFill>
              <a:srgbClr val="00005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400" smtClean="0">
              <a:solidFill>
                <a:srgbClr val="0E437B"/>
              </a:solidFill>
              <a:latin typeface="Times New Roman" pitchFamily="18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7850" y="4675188"/>
            <a:ext cx="4721225" cy="3557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8"/>
          <p:cNvSpPr txBox="1">
            <a:spLocks noChangeArrowheads="1"/>
          </p:cNvSpPr>
          <p:nvPr userDrawn="1"/>
        </p:nvSpPr>
        <p:spPr bwMode="auto">
          <a:xfrm rot="19740000">
            <a:off x="7169150" y="5880100"/>
            <a:ext cx="175260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576" tIns="36576" rIns="36576" bIns="36576"/>
          <a:lstStyle>
            <a:lvl1pPr>
              <a:defRPr sz="2400">
                <a:solidFill>
                  <a:srgbClr val="0E437B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rgbClr val="0E437B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rgbClr val="0E437B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rgbClr val="0E437B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rgbClr val="0E437B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E437B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E437B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E437B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E437B"/>
                </a:solidFill>
                <a:latin typeface="Times New Roman" pitchFamily="18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de-DE" altLang="de-DE" sz="1200" smtClean="0">
                <a:solidFill>
                  <a:srgbClr val="FEFFFD"/>
                </a:solidFill>
                <a:latin typeface="Arial Black" pitchFamily="34" charset="0"/>
                <a:cs typeface="Arial" pitchFamily="34" charset="0"/>
              </a:rPr>
              <a:t>Außer</a:t>
            </a:r>
            <a:r>
              <a:rPr lang="de-DE" altLang="de-DE" sz="1200" smtClean="0">
                <a:solidFill>
                  <a:srgbClr val="000068"/>
                </a:solidFill>
                <a:latin typeface="Arial Black" pitchFamily="34" charset="0"/>
                <a:cs typeface="Arial" pitchFamily="34" charset="0"/>
              </a:rPr>
              <a:t>gerichtliche</a:t>
            </a:r>
            <a:endParaRPr lang="de-DE" altLang="de-DE" sz="120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 Box 9"/>
          <p:cNvSpPr txBox="1">
            <a:spLocks noChangeArrowheads="1"/>
          </p:cNvSpPr>
          <p:nvPr userDrawn="1"/>
        </p:nvSpPr>
        <p:spPr bwMode="auto">
          <a:xfrm rot="19740000">
            <a:off x="7591425" y="5930900"/>
            <a:ext cx="13144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576" tIns="36576" rIns="36576" bIns="36576"/>
          <a:lstStyle>
            <a:lvl1pPr>
              <a:defRPr sz="2400">
                <a:solidFill>
                  <a:srgbClr val="0E437B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rgbClr val="0E437B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rgbClr val="0E437B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rgbClr val="0E437B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rgbClr val="0E437B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E437B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E437B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E437B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E437B"/>
                </a:solidFill>
                <a:latin typeface="Times New Roman" pitchFamily="18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de-DE" altLang="de-DE" sz="1200" smtClean="0">
                <a:solidFill>
                  <a:srgbClr val="010066"/>
                </a:solidFill>
                <a:latin typeface="Arial Black" pitchFamily="34" charset="0"/>
                <a:cs typeface="Arial" pitchFamily="34" charset="0"/>
              </a:rPr>
              <a:t>&amp;</a:t>
            </a:r>
            <a:r>
              <a:rPr lang="de-DE" altLang="de-DE" sz="1200" smtClean="0">
                <a:solidFill>
                  <a:srgbClr val="FEFFFD"/>
                </a:solidFill>
                <a:latin typeface="Arial Black" pitchFamily="34" charset="0"/>
                <a:cs typeface="Arial" pitchFamily="34" charset="0"/>
              </a:rPr>
              <a:t>gerichtliche</a:t>
            </a:r>
            <a:endParaRPr lang="de-DE" altLang="de-DE" sz="120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 Box 10"/>
          <p:cNvSpPr txBox="1">
            <a:spLocks noChangeArrowheads="1"/>
          </p:cNvSpPr>
          <p:nvPr userDrawn="1"/>
        </p:nvSpPr>
        <p:spPr bwMode="auto">
          <a:xfrm rot="19740000">
            <a:off x="7845425" y="6084888"/>
            <a:ext cx="13271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576" tIns="36576" rIns="36576" bIns="36576"/>
          <a:lstStyle>
            <a:lvl1pPr>
              <a:defRPr sz="2400">
                <a:solidFill>
                  <a:srgbClr val="0E437B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rgbClr val="0E437B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rgbClr val="0E437B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rgbClr val="0E437B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rgbClr val="0E437B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E437B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E437B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E437B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E437B"/>
                </a:solidFill>
                <a:latin typeface="Times New Roman" pitchFamily="18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de-DE" altLang="de-DE" sz="1200" smtClean="0">
                <a:solidFill>
                  <a:srgbClr val="D8E0E8"/>
                </a:solidFill>
                <a:latin typeface="Arial Black" pitchFamily="34" charset="0"/>
                <a:cs typeface="Arial" pitchFamily="34" charset="0"/>
              </a:rPr>
              <a:t>Konfliktlösung</a:t>
            </a:r>
            <a:endParaRPr lang="de-DE" altLang="de-DE" sz="120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 Box 12"/>
          <p:cNvSpPr txBox="1">
            <a:spLocks noChangeArrowheads="1"/>
          </p:cNvSpPr>
          <p:nvPr userDrawn="1"/>
        </p:nvSpPr>
        <p:spPr bwMode="auto">
          <a:xfrm>
            <a:off x="8548688" y="6597650"/>
            <a:ext cx="457200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46800" rIns="0" bIns="0"/>
          <a:lstStyle>
            <a:lvl1pPr>
              <a:defRPr sz="2400">
                <a:solidFill>
                  <a:srgbClr val="0E437B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rgbClr val="0E437B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rgbClr val="0E437B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rgbClr val="0E437B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rgbClr val="0E437B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E437B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E437B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E437B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E437B"/>
                </a:solidFill>
                <a:latin typeface="Times New Roman" pitchFamily="18" charset="0"/>
              </a:defRPr>
            </a:lvl9pPr>
          </a:lstStyle>
          <a:p>
            <a:pPr algn="r" defTabSz="914400" fontAlgn="base">
              <a:spcBef>
                <a:spcPct val="0"/>
              </a:spcBef>
              <a:spcAft>
                <a:spcPct val="0"/>
              </a:spcAft>
            </a:pPr>
            <a:fld id="{DF6E2A8B-F233-45B0-AD01-BEB432347394}" type="slidenum">
              <a:rPr lang="de-DE" altLang="de-DE" sz="80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 algn="r" defTabSz="914400" fontAlgn="base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de-DE" altLang="de-DE" sz="80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2" descr="\\CWS1.recht.uni-frankfurt.de\Benutzer\krey\Desktop\Grafik1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25" y="6621463"/>
            <a:ext cx="904875" cy="19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None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 marL="1524000" indent="-269875"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215779962"/>
      </p:ext>
    </p:extLst>
  </p:cSld>
  <p:clrMapOvr>
    <a:masterClrMapping/>
  </p:clrMapOvr>
  <p:transition>
    <p:fade thruBlk="1"/>
  </p:transition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 Weiß ohne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3" descr="PPT_Chart_weiss_4-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581649" y="3127567"/>
            <a:ext cx="8055831" cy="927245"/>
          </a:xfrm>
          <a:ln>
            <a:noFill/>
          </a:ln>
        </p:spPr>
        <p:txBody>
          <a:bodyPr>
            <a:normAutofit/>
          </a:bodyPr>
          <a:lstStyle>
            <a:lvl1pPr algn="r">
              <a:defRPr sz="3600" b="0" i="0">
                <a:latin typeface="UnitPro-Light"/>
                <a:cs typeface="UnitPro-Light"/>
              </a:defRPr>
            </a:lvl1pPr>
          </a:lstStyle>
          <a:p>
            <a:r>
              <a:rPr lang="de-DE" dirty="0" smtClean="0"/>
              <a:t>Titel hinzufügen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581648" y="4098047"/>
            <a:ext cx="8055832" cy="398990"/>
          </a:xfrm>
        </p:spPr>
        <p:txBody>
          <a:bodyPr>
            <a:normAutofit/>
          </a:bodyPr>
          <a:lstStyle>
            <a:lvl1pPr marL="0" indent="0" algn="r">
              <a:buNone/>
              <a:defRPr sz="1600" b="0" i="0" baseline="0">
                <a:solidFill>
                  <a:schemeClr val="tx1"/>
                </a:solidFill>
                <a:latin typeface="UnitPro-Medi"/>
                <a:cs typeface="UnitPro-Medi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Untertitel durch Klicken hinzufügen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867403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Grün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 4" descr="PPT_Chart_gruen_4-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13981" y="4097504"/>
            <a:ext cx="3945328" cy="430905"/>
          </a:xfrm>
        </p:spPr>
        <p:txBody>
          <a:bodyPr anchor="t">
            <a:normAutofit/>
          </a:bodyPr>
          <a:lstStyle>
            <a:lvl1pPr algn="r">
              <a:defRPr sz="1600" b="0" i="0" cap="none" baseline="0">
                <a:latin typeface="UnitPro-Medi"/>
                <a:cs typeface="UnitPro-Medi"/>
              </a:defRPr>
            </a:lvl1pPr>
          </a:lstStyle>
          <a:p>
            <a:r>
              <a:rPr lang="de-DE" dirty="0" smtClean="0"/>
              <a:t>Untertitel durch Klicken hinzufügen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523485" y="3339876"/>
            <a:ext cx="3935824" cy="573796"/>
          </a:xfrm>
        </p:spPr>
        <p:txBody>
          <a:bodyPr anchor="b">
            <a:noAutofit/>
          </a:bodyPr>
          <a:lstStyle>
            <a:lvl1pPr marL="0" indent="0" algn="r">
              <a:buNone/>
              <a:defRPr sz="3600" b="0" i="0">
                <a:solidFill>
                  <a:schemeClr val="tx1"/>
                </a:solidFill>
                <a:latin typeface="UnitPro-Light"/>
                <a:cs typeface="UnitPro-Ligh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 smtClean="0"/>
              <a:t>Titel hinzufügen</a:t>
            </a:r>
          </a:p>
        </p:txBody>
      </p:sp>
      <p:sp>
        <p:nvSpPr>
          <p:cNvPr id="9" name="Bildplatzhalter 2"/>
          <p:cNvSpPr>
            <a:spLocks noGrp="1"/>
          </p:cNvSpPr>
          <p:nvPr>
            <p:ph type="pic" idx="10"/>
          </p:nvPr>
        </p:nvSpPr>
        <p:spPr>
          <a:xfrm>
            <a:off x="4536860" y="2149757"/>
            <a:ext cx="4119778" cy="3308528"/>
          </a:xfrm>
        </p:spPr>
        <p:txBody>
          <a:bodyPr/>
          <a:lstStyle>
            <a:lvl1pPr marL="0" indent="0" algn="r">
              <a:buNone/>
              <a:defRPr sz="1500" b="0" i="0" baseline="0">
                <a:latin typeface="UnitPro-Medi"/>
                <a:cs typeface="UnitPro-Medi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8079816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Weiß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3" descr="PPT_Chart_weiss_4-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13981" y="4097504"/>
            <a:ext cx="3945328" cy="430905"/>
          </a:xfrm>
        </p:spPr>
        <p:txBody>
          <a:bodyPr anchor="t">
            <a:normAutofit/>
          </a:bodyPr>
          <a:lstStyle>
            <a:lvl1pPr algn="r">
              <a:defRPr sz="1600" b="0" i="0" cap="none" baseline="0">
                <a:latin typeface="UnitPro-Medi"/>
                <a:cs typeface="UnitPro-Medi"/>
              </a:defRPr>
            </a:lvl1pPr>
          </a:lstStyle>
          <a:p>
            <a:r>
              <a:rPr lang="de-DE" dirty="0" smtClean="0"/>
              <a:t>Untertitel durch Klicken hinzufügen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523485" y="3339876"/>
            <a:ext cx="3935824" cy="573796"/>
          </a:xfrm>
        </p:spPr>
        <p:txBody>
          <a:bodyPr anchor="b">
            <a:noAutofit/>
          </a:bodyPr>
          <a:lstStyle>
            <a:lvl1pPr marL="0" indent="0" algn="r">
              <a:buNone/>
              <a:defRPr sz="3600" b="0" i="0">
                <a:solidFill>
                  <a:schemeClr val="tx1"/>
                </a:solidFill>
                <a:latin typeface="UnitPro-Light"/>
                <a:cs typeface="UnitPro-Ligh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 smtClean="0"/>
              <a:t>Titel hinzufügen</a:t>
            </a:r>
          </a:p>
        </p:txBody>
      </p:sp>
      <p:sp>
        <p:nvSpPr>
          <p:cNvPr id="9" name="Bildplatzhalter 2"/>
          <p:cNvSpPr>
            <a:spLocks noGrp="1"/>
          </p:cNvSpPr>
          <p:nvPr>
            <p:ph type="pic" idx="10"/>
          </p:nvPr>
        </p:nvSpPr>
        <p:spPr>
          <a:xfrm>
            <a:off x="4536860" y="2149757"/>
            <a:ext cx="4119778" cy="3308528"/>
          </a:xfrm>
        </p:spPr>
        <p:txBody>
          <a:bodyPr/>
          <a:lstStyle>
            <a:lvl1pPr marL="0" indent="0" algn="r">
              <a:buNone/>
              <a:defRPr sz="1500" b="0" i="0" baseline="0">
                <a:latin typeface="UnitPro-Medi"/>
                <a:cs typeface="UnitPro-Medi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2406278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ie Grün mit Logo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 4" descr="12_Textchart_gross_balken_4-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57200" y="1549655"/>
            <a:ext cx="8200518" cy="636333"/>
          </a:xfrm>
        </p:spPr>
        <p:txBody>
          <a:bodyPr anchor="b" anchorCtr="0">
            <a:normAutofit/>
          </a:bodyPr>
          <a:lstStyle>
            <a:lvl1pPr algn="l">
              <a:defRPr sz="2800" b="0" i="0" baseline="0">
                <a:latin typeface="UnitPro-Light"/>
                <a:cs typeface="UnitPro-Light"/>
              </a:defRPr>
            </a:lvl1pPr>
          </a:lstStyle>
          <a:p>
            <a:r>
              <a:rPr lang="de-DE" dirty="0" smtClean="0"/>
              <a:t>Headline hinzufügen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457200" y="2286001"/>
            <a:ext cx="8200518" cy="4175124"/>
          </a:xfrm>
        </p:spPr>
        <p:txBody>
          <a:bodyPr>
            <a:normAutofit/>
          </a:bodyPr>
          <a:lstStyle>
            <a:lvl1pPr marL="342900" indent="-342900" algn="l">
              <a:lnSpc>
                <a:spcPct val="100000"/>
              </a:lnSpc>
              <a:buFont typeface="Wingdings" charset="2"/>
              <a:buChar char="§"/>
              <a:defRPr sz="2400" b="0" i="0">
                <a:latin typeface="UnitPro-Light"/>
                <a:cs typeface="UnitPro-Light"/>
              </a:defRPr>
            </a:lvl1pPr>
            <a:lvl2pPr marL="742950" indent="-285750" algn="l">
              <a:lnSpc>
                <a:spcPct val="100000"/>
              </a:lnSpc>
              <a:buFont typeface="Wingdings" charset="2"/>
              <a:buChar char="§"/>
              <a:defRPr sz="2200" b="0" i="0">
                <a:latin typeface="UnitPro-Light"/>
                <a:cs typeface="UnitPro-Light"/>
              </a:defRPr>
            </a:lvl2pPr>
            <a:lvl3pPr marL="1143000" indent="-228600" algn="l">
              <a:lnSpc>
                <a:spcPct val="100000"/>
              </a:lnSpc>
              <a:buFont typeface="Wingdings" charset="2"/>
              <a:buChar char="§"/>
              <a:defRPr sz="2000" b="0" i="0">
                <a:latin typeface="UnitPro-Light"/>
                <a:cs typeface="UnitPro-Light"/>
              </a:defRPr>
            </a:lvl3pPr>
            <a:lvl4pPr marL="1600200" indent="-228600" algn="l">
              <a:lnSpc>
                <a:spcPct val="100000"/>
              </a:lnSpc>
              <a:buFont typeface="Wingdings" charset="2"/>
              <a:buChar char="§"/>
              <a:defRPr sz="1800" b="0" i="0">
                <a:latin typeface="UnitPro-Light"/>
                <a:cs typeface="UnitPro-Light"/>
              </a:defRPr>
            </a:lvl4pPr>
            <a:lvl5pPr marL="2057400" indent="-228600" algn="r">
              <a:buFont typeface="Wingdings" charset="2"/>
              <a:buChar char="§"/>
              <a:defRPr sz="1800" b="0" i="0">
                <a:latin typeface="UnitPro-Light"/>
                <a:cs typeface="UnitPro-Light"/>
              </a:defRPr>
            </a:lvl5pPr>
          </a:lstStyle>
          <a:p>
            <a:pPr lvl="0"/>
            <a:r>
              <a:rPr lang="de-DE" dirty="0" smtClean="0"/>
              <a:t>Text durch Klicken hinzufügen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</p:txBody>
      </p:sp>
      <p:sp>
        <p:nvSpPr>
          <p:cNvPr id="10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460139" y="6586719"/>
            <a:ext cx="3327738" cy="266567"/>
          </a:xfrm>
        </p:spPr>
        <p:txBody>
          <a:bodyPr/>
          <a:lstStyle>
            <a:lvl1pPr>
              <a:defRPr b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de-DE" smtClean="0"/>
              <a:t>Thema: xx/Verfasser: yy</a:t>
            </a:r>
            <a:endParaRPr lang="de-DE" dirty="0"/>
          </a:p>
        </p:txBody>
      </p:sp>
      <p:sp>
        <p:nvSpPr>
          <p:cNvPr id="11" name="Foliennummernplatzhalter 3"/>
          <p:cNvSpPr>
            <a:spLocks noGrp="1"/>
          </p:cNvSpPr>
          <p:nvPr>
            <p:ph type="sldNum" sz="quarter" idx="11"/>
          </p:nvPr>
        </p:nvSpPr>
        <p:spPr>
          <a:xfrm>
            <a:off x="4894419" y="6579928"/>
            <a:ext cx="513179" cy="266567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fld id="{AA35AFB5-30FC-1140-8782-9DA13C24B961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2" name="Datumsplatzhalter 4"/>
          <p:cNvSpPr>
            <a:spLocks noGrp="1"/>
          </p:cNvSpPr>
          <p:nvPr>
            <p:ph type="dt" sz="half" idx="12"/>
          </p:nvPr>
        </p:nvSpPr>
        <p:spPr>
          <a:xfrm>
            <a:off x="3787877" y="6586719"/>
            <a:ext cx="1106541" cy="257019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fld id="{79475C44-E513-194A-88DC-1E3E6C441801}" type="datetime1">
              <a:rPr lang="de-DE" smtClean="0"/>
              <a:t>19.03.2018</a:t>
            </a:fld>
            <a:endParaRPr lang="de-DE" dirty="0"/>
          </a:p>
        </p:txBody>
      </p:sp>
      <p:sp>
        <p:nvSpPr>
          <p:cNvPr id="13" name="Textfeld 12"/>
          <p:cNvSpPr txBox="1"/>
          <p:nvPr userDrawn="1"/>
        </p:nvSpPr>
        <p:spPr>
          <a:xfrm>
            <a:off x="5150556" y="6577171"/>
            <a:ext cx="35723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100" b="1" i="0" dirty="0" smtClean="0">
                <a:solidFill>
                  <a:schemeClr val="tx1"/>
                </a:solidFill>
                <a:latin typeface="+mn-lt"/>
                <a:cs typeface="UnitPro-Light"/>
              </a:rPr>
              <a:t>Fachbereich 3: </a:t>
            </a:r>
            <a:r>
              <a:rPr lang="de-DE" sz="1100" b="0" i="0" dirty="0" smtClean="0">
                <a:solidFill>
                  <a:schemeClr val="tx1"/>
                </a:solidFill>
                <a:latin typeface="+mn-lt"/>
                <a:cs typeface="UnitPro-Light"/>
              </a:rPr>
              <a:t>Wirtschaft und Recht | Business </a:t>
            </a:r>
            <a:r>
              <a:rPr lang="de-DE" sz="1100" b="0" i="0" dirty="0" err="1" smtClean="0">
                <a:solidFill>
                  <a:schemeClr val="tx1"/>
                </a:solidFill>
                <a:latin typeface="+mn-lt"/>
                <a:cs typeface="UnitPro-Light"/>
              </a:rPr>
              <a:t>and</a:t>
            </a:r>
            <a:r>
              <a:rPr lang="de-DE" sz="1100" b="0" i="0" dirty="0" smtClean="0">
                <a:solidFill>
                  <a:schemeClr val="tx1"/>
                </a:solidFill>
                <a:latin typeface="+mn-lt"/>
                <a:cs typeface="UnitPro-Light"/>
              </a:rPr>
              <a:t> Law</a:t>
            </a:r>
            <a:endParaRPr lang="de-DE" sz="1100" b="0" i="0" dirty="0">
              <a:solidFill>
                <a:schemeClr val="tx1"/>
              </a:solidFill>
              <a:latin typeface="+mn-lt"/>
              <a:cs typeface="UnitPro-Light"/>
            </a:endParaRPr>
          </a:p>
        </p:txBody>
      </p:sp>
    </p:spTree>
    <p:extLst>
      <p:ext uri="{BB962C8B-B14F-4D97-AF65-F5344CB8AC3E}">
        <p14:creationId xmlns:p14="http://schemas.microsoft.com/office/powerpoint/2010/main" val="7070433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ie Grün mit kleinem Logo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3" descr="11_Textchart_klein_balken_4-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57200" y="1371329"/>
            <a:ext cx="8200518" cy="587646"/>
          </a:xfrm>
        </p:spPr>
        <p:txBody>
          <a:bodyPr anchor="b" anchorCtr="0">
            <a:normAutofit/>
          </a:bodyPr>
          <a:lstStyle>
            <a:lvl1pPr algn="l">
              <a:defRPr sz="2800" b="0" i="0" baseline="0">
                <a:latin typeface="UnitPro-Light"/>
                <a:cs typeface="UnitPro-Light"/>
              </a:defRPr>
            </a:lvl1pPr>
          </a:lstStyle>
          <a:p>
            <a:r>
              <a:rPr lang="de-DE" dirty="0" smtClean="0"/>
              <a:t>Headline hinzufügen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457200" y="2074333"/>
            <a:ext cx="8200518" cy="4386792"/>
          </a:xfrm>
        </p:spPr>
        <p:txBody>
          <a:bodyPr>
            <a:normAutofit/>
          </a:bodyPr>
          <a:lstStyle>
            <a:lvl1pPr marL="342900" indent="-342900" algn="l">
              <a:lnSpc>
                <a:spcPct val="100000"/>
              </a:lnSpc>
              <a:buFont typeface="Wingdings" charset="2"/>
              <a:buChar char="§"/>
              <a:defRPr sz="2400" b="0" i="0">
                <a:latin typeface="UnitPro-Light"/>
                <a:cs typeface="UnitPro-Light"/>
              </a:defRPr>
            </a:lvl1pPr>
            <a:lvl2pPr marL="742950" indent="-285750" algn="l">
              <a:lnSpc>
                <a:spcPct val="100000"/>
              </a:lnSpc>
              <a:buFont typeface="Wingdings" charset="2"/>
              <a:buChar char="§"/>
              <a:defRPr sz="2200" b="0" i="0">
                <a:latin typeface="UnitPro-Light"/>
                <a:cs typeface="UnitPro-Light"/>
              </a:defRPr>
            </a:lvl2pPr>
            <a:lvl3pPr marL="1143000" indent="-228600" algn="l">
              <a:lnSpc>
                <a:spcPct val="100000"/>
              </a:lnSpc>
              <a:buFont typeface="Wingdings" charset="2"/>
              <a:buChar char="§"/>
              <a:defRPr sz="2000" b="0" i="0">
                <a:latin typeface="UnitPro-Light"/>
                <a:cs typeface="UnitPro-Light"/>
              </a:defRPr>
            </a:lvl3pPr>
            <a:lvl4pPr marL="1600200" indent="-228600" algn="l">
              <a:lnSpc>
                <a:spcPct val="100000"/>
              </a:lnSpc>
              <a:buFont typeface="Wingdings" charset="2"/>
              <a:buChar char="§"/>
              <a:defRPr sz="1800" b="0" i="0">
                <a:latin typeface="UnitPro-Light"/>
                <a:cs typeface="UnitPro-Light"/>
              </a:defRPr>
            </a:lvl4pPr>
            <a:lvl5pPr marL="2057400" indent="-228600" algn="r">
              <a:buFont typeface="Wingdings" charset="2"/>
              <a:buChar char="§"/>
              <a:defRPr sz="1800" b="0" i="0">
                <a:latin typeface="UnitPro-Light"/>
                <a:cs typeface="UnitPro-Light"/>
              </a:defRPr>
            </a:lvl5pPr>
          </a:lstStyle>
          <a:p>
            <a:pPr lvl="0"/>
            <a:r>
              <a:rPr lang="de-DE" dirty="0" smtClean="0"/>
              <a:t>Text durch Klicken hinzufügen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</p:txBody>
      </p:sp>
      <p:sp>
        <p:nvSpPr>
          <p:cNvPr id="11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460139" y="6586719"/>
            <a:ext cx="3327738" cy="266567"/>
          </a:xfrm>
        </p:spPr>
        <p:txBody>
          <a:bodyPr/>
          <a:lstStyle>
            <a:lvl1pPr>
              <a:defRPr b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de-DE" smtClean="0"/>
              <a:t>Thema: xx/Verfasser: yy</a:t>
            </a:r>
            <a:endParaRPr lang="de-DE" dirty="0"/>
          </a:p>
        </p:txBody>
      </p:sp>
      <p:sp>
        <p:nvSpPr>
          <p:cNvPr id="12" name="Foliennummernplatzhalter 3"/>
          <p:cNvSpPr>
            <a:spLocks noGrp="1"/>
          </p:cNvSpPr>
          <p:nvPr>
            <p:ph type="sldNum" sz="quarter" idx="11"/>
          </p:nvPr>
        </p:nvSpPr>
        <p:spPr>
          <a:xfrm>
            <a:off x="4894419" y="6579928"/>
            <a:ext cx="513179" cy="266567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fld id="{AA35AFB5-30FC-1140-8782-9DA13C24B961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3" name="Datumsplatzhalter 4"/>
          <p:cNvSpPr>
            <a:spLocks noGrp="1"/>
          </p:cNvSpPr>
          <p:nvPr>
            <p:ph type="dt" sz="half" idx="12"/>
          </p:nvPr>
        </p:nvSpPr>
        <p:spPr>
          <a:xfrm>
            <a:off x="3787877" y="6577171"/>
            <a:ext cx="1106541" cy="266567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fld id="{8C252453-7B2E-5D4C-A174-D33E1DF51036}" type="datetime1">
              <a:rPr lang="de-DE" smtClean="0"/>
              <a:t>19.03.2018</a:t>
            </a:fld>
            <a:endParaRPr lang="de-DE" dirty="0"/>
          </a:p>
        </p:txBody>
      </p:sp>
      <p:sp>
        <p:nvSpPr>
          <p:cNvPr id="14" name="Textfeld 13"/>
          <p:cNvSpPr txBox="1"/>
          <p:nvPr userDrawn="1"/>
        </p:nvSpPr>
        <p:spPr>
          <a:xfrm>
            <a:off x="5150556" y="6577171"/>
            <a:ext cx="35723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100" b="1" i="0" dirty="0" smtClean="0">
                <a:solidFill>
                  <a:schemeClr val="tx1"/>
                </a:solidFill>
                <a:latin typeface="+mn-lt"/>
                <a:cs typeface="UnitPro-Light"/>
              </a:rPr>
              <a:t>Fachbereich 3: </a:t>
            </a:r>
            <a:r>
              <a:rPr lang="de-DE" sz="1100" b="0" i="0" dirty="0" smtClean="0">
                <a:solidFill>
                  <a:schemeClr val="tx1"/>
                </a:solidFill>
                <a:latin typeface="+mn-lt"/>
                <a:cs typeface="UnitPro-Light"/>
              </a:rPr>
              <a:t>Wirtschaft und Recht | Business </a:t>
            </a:r>
            <a:r>
              <a:rPr lang="de-DE" sz="1100" b="0" i="0" dirty="0" err="1" smtClean="0">
                <a:solidFill>
                  <a:schemeClr val="tx1"/>
                </a:solidFill>
                <a:latin typeface="+mn-lt"/>
                <a:cs typeface="UnitPro-Light"/>
              </a:rPr>
              <a:t>and</a:t>
            </a:r>
            <a:r>
              <a:rPr lang="de-DE" sz="1100" b="0" i="0" dirty="0" smtClean="0">
                <a:solidFill>
                  <a:schemeClr val="tx1"/>
                </a:solidFill>
                <a:latin typeface="+mn-lt"/>
                <a:cs typeface="UnitPro-Light"/>
              </a:rPr>
              <a:t> Law</a:t>
            </a:r>
            <a:endParaRPr lang="de-DE" sz="1100" b="0" i="0" dirty="0">
              <a:solidFill>
                <a:schemeClr val="tx1"/>
              </a:solidFill>
              <a:latin typeface="+mn-lt"/>
              <a:cs typeface="UnitPro-Light"/>
            </a:endParaRPr>
          </a:p>
        </p:txBody>
      </p:sp>
    </p:spTree>
    <p:extLst>
      <p:ext uri="{BB962C8B-B14F-4D97-AF65-F5344CB8AC3E}">
        <p14:creationId xmlns:p14="http://schemas.microsoft.com/office/powerpoint/2010/main" val="29986167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ie Weiß mit kleinem Logo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 4" descr="13_Textchart_klein_balken_weiss_4-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57200" y="1352550"/>
            <a:ext cx="8200518" cy="601228"/>
          </a:xfrm>
        </p:spPr>
        <p:txBody>
          <a:bodyPr anchor="b" anchorCtr="0">
            <a:normAutofit/>
          </a:bodyPr>
          <a:lstStyle>
            <a:lvl1pPr algn="l">
              <a:defRPr sz="2800" b="0" i="0" baseline="0">
                <a:latin typeface="UnitPro-Light"/>
                <a:cs typeface="UnitPro-Light"/>
              </a:defRPr>
            </a:lvl1pPr>
          </a:lstStyle>
          <a:p>
            <a:r>
              <a:rPr lang="de-DE" dirty="0" smtClean="0"/>
              <a:t>Headline hinzufügen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457200" y="2087668"/>
            <a:ext cx="8200518" cy="4373457"/>
          </a:xfrm>
        </p:spPr>
        <p:txBody>
          <a:bodyPr>
            <a:normAutofit/>
          </a:bodyPr>
          <a:lstStyle>
            <a:lvl1pPr marL="342900" indent="-342900" algn="l">
              <a:lnSpc>
                <a:spcPct val="100000"/>
              </a:lnSpc>
              <a:buFont typeface="Wingdings" charset="2"/>
              <a:buChar char="§"/>
              <a:defRPr sz="2400" b="0" i="0">
                <a:latin typeface="UnitPro-Light"/>
                <a:cs typeface="UnitPro-Light"/>
              </a:defRPr>
            </a:lvl1pPr>
            <a:lvl2pPr marL="742950" indent="-285750" algn="l">
              <a:lnSpc>
                <a:spcPct val="100000"/>
              </a:lnSpc>
              <a:buFont typeface="Wingdings" charset="2"/>
              <a:buChar char="§"/>
              <a:defRPr sz="2200" b="0" i="0">
                <a:latin typeface="UnitPro-Light"/>
                <a:cs typeface="UnitPro-Light"/>
              </a:defRPr>
            </a:lvl2pPr>
            <a:lvl3pPr marL="1143000" indent="-228600" algn="l">
              <a:lnSpc>
                <a:spcPct val="100000"/>
              </a:lnSpc>
              <a:buFont typeface="Wingdings" charset="2"/>
              <a:buChar char="§"/>
              <a:defRPr sz="2000" b="0" i="0">
                <a:latin typeface="UnitPro-Light"/>
                <a:cs typeface="UnitPro-Light"/>
              </a:defRPr>
            </a:lvl3pPr>
            <a:lvl4pPr marL="1600200" indent="-228600" algn="l">
              <a:lnSpc>
                <a:spcPct val="100000"/>
              </a:lnSpc>
              <a:buFont typeface="Wingdings" charset="2"/>
              <a:buChar char="§"/>
              <a:defRPr sz="1800" b="0" i="0">
                <a:latin typeface="UnitPro-Light"/>
                <a:cs typeface="UnitPro-Light"/>
              </a:defRPr>
            </a:lvl4pPr>
            <a:lvl5pPr marL="2057400" indent="-228600" algn="r">
              <a:buFont typeface="Wingdings" charset="2"/>
              <a:buChar char="§"/>
              <a:defRPr sz="1800" b="0" i="0">
                <a:latin typeface="UnitPro-Light"/>
                <a:cs typeface="UnitPro-Light"/>
              </a:defRPr>
            </a:lvl5pPr>
          </a:lstStyle>
          <a:p>
            <a:pPr lvl="0"/>
            <a:r>
              <a:rPr lang="de-DE" dirty="0" smtClean="0"/>
              <a:t>Text durch Klicken hinzufügen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</p:txBody>
      </p:sp>
      <p:sp>
        <p:nvSpPr>
          <p:cNvPr id="14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460139" y="6586719"/>
            <a:ext cx="3327738" cy="266567"/>
          </a:xfrm>
        </p:spPr>
        <p:txBody>
          <a:bodyPr/>
          <a:lstStyle>
            <a:lvl1pPr>
              <a:defRPr b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de-DE" smtClean="0"/>
              <a:t>Thema: xx/Verfasser: yy</a:t>
            </a:r>
            <a:endParaRPr lang="de-DE" dirty="0"/>
          </a:p>
        </p:txBody>
      </p:sp>
      <p:sp>
        <p:nvSpPr>
          <p:cNvPr id="15" name="Foliennummernplatzhalter 3"/>
          <p:cNvSpPr>
            <a:spLocks noGrp="1"/>
          </p:cNvSpPr>
          <p:nvPr>
            <p:ph type="sldNum" sz="quarter" idx="11"/>
          </p:nvPr>
        </p:nvSpPr>
        <p:spPr>
          <a:xfrm>
            <a:off x="4894419" y="6579928"/>
            <a:ext cx="513179" cy="266567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fld id="{AA35AFB5-30FC-1140-8782-9DA13C24B961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6" name="Datumsplatzhalter 4"/>
          <p:cNvSpPr>
            <a:spLocks noGrp="1"/>
          </p:cNvSpPr>
          <p:nvPr>
            <p:ph type="dt" sz="half" idx="12"/>
          </p:nvPr>
        </p:nvSpPr>
        <p:spPr>
          <a:xfrm>
            <a:off x="3787877" y="6586719"/>
            <a:ext cx="1106541" cy="257019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fld id="{1A529E64-BCA5-8E4E-A63C-47E578259545}" type="datetime1">
              <a:rPr lang="de-DE" smtClean="0"/>
              <a:t>19.03.2018</a:t>
            </a:fld>
            <a:endParaRPr lang="de-DE" dirty="0"/>
          </a:p>
        </p:txBody>
      </p:sp>
      <p:sp>
        <p:nvSpPr>
          <p:cNvPr id="17" name="Textfeld 16"/>
          <p:cNvSpPr txBox="1"/>
          <p:nvPr userDrawn="1"/>
        </p:nvSpPr>
        <p:spPr>
          <a:xfrm>
            <a:off x="5150556" y="6577171"/>
            <a:ext cx="35723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100" b="1" i="0" dirty="0" smtClean="0">
                <a:solidFill>
                  <a:schemeClr val="tx1"/>
                </a:solidFill>
                <a:latin typeface="+mn-lt"/>
                <a:cs typeface="UnitPro-Light"/>
              </a:rPr>
              <a:t>Fachbereich 3: </a:t>
            </a:r>
            <a:r>
              <a:rPr lang="de-DE" sz="1100" b="0" i="0" dirty="0" smtClean="0">
                <a:solidFill>
                  <a:schemeClr val="tx1"/>
                </a:solidFill>
                <a:latin typeface="+mn-lt"/>
                <a:cs typeface="UnitPro-Light"/>
              </a:rPr>
              <a:t>Wirtschaft und Recht | Business </a:t>
            </a:r>
            <a:r>
              <a:rPr lang="de-DE" sz="1100" b="0" i="0" dirty="0" err="1" smtClean="0">
                <a:solidFill>
                  <a:schemeClr val="tx1"/>
                </a:solidFill>
                <a:latin typeface="+mn-lt"/>
                <a:cs typeface="UnitPro-Light"/>
              </a:rPr>
              <a:t>and</a:t>
            </a:r>
            <a:r>
              <a:rPr lang="de-DE" sz="1100" b="0" i="0" dirty="0" smtClean="0">
                <a:solidFill>
                  <a:schemeClr val="tx1"/>
                </a:solidFill>
                <a:latin typeface="+mn-lt"/>
                <a:cs typeface="UnitPro-Light"/>
              </a:rPr>
              <a:t> Law</a:t>
            </a:r>
            <a:endParaRPr lang="de-DE" sz="1100" b="0" i="0" dirty="0">
              <a:solidFill>
                <a:schemeClr val="tx1"/>
              </a:solidFill>
              <a:latin typeface="+mn-lt"/>
              <a:cs typeface="UnitPro-Light"/>
            </a:endParaRPr>
          </a:p>
        </p:txBody>
      </p:sp>
    </p:spTree>
    <p:extLst>
      <p:ext uri="{BB962C8B-B14F-4D97-AF65-F5344CB8AC3E}">
        <p14:creationId xmlns:p14="http://schemas.microsoft.com/office/powerpoint/2010/main" val="1486898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ie Grün mit Logo und zwei Inhal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 4" descr="12_Textchart_gross_balken_4-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457200" y="2306703"/>
            <a:ext cx="4038600" cy="4154422"/>
          </a:xfrm>
        </p:spPr>
        <p:txBody>
          <a:bodyPr/>
          <a:lstStyle>
            <a:lvl1pPr marL="342900" indent="-342900" algn="l">
              <a:buClrTx/>
              <a:buFont typeface="Wingdings" charset="2"/>
              <a:buChar char="§"/>
              <a:defRPr sz="2400" b="0" i="0">
                <a:latin typeface="UnitPro-Light"/>
                <a:cs typeface="UnitPro-Light"/>
              </a:defRPr>
            </a:lvl1pPr>
            <a:lvl2pPr marL="742950" indent="-285750" algn="l">
              <a:buClrTx/>
              <a:buFont typeface="Wingdings" charset="2"/>
              <a:buChar char="§"/>
              <a:defRPr sz="2200" b="0" i="0">
                <a:latin typeface="UnitPro-Light"/>
                <a:cs typeface="UnitPro-Light"/>
              </a:defRPr>
            </a:lvl2pPr>
            <a:lvl3pPr marL="1143000" indent="-228600" algn="l">
              <a:buClrTx/>
              <a:buFont typeface="Wingdings" charset="2"/>
              <a:buChar char="§"/>
              <a:defRPr sz="2000" b="0" i="0">
                <a:latin typeface="UnitPro-Light"/>
                <a:cs typeface="UnitPro-Light"/>
              </a:defRPr>
            </a:lvl3pPr>
            <a:lvl4pPr marL="1600200" indent="-228600" algn="l">
              <a:buClrTx/>
              <a:buFont typeface="Wingdings" charset="2"/>
              <a:buChar char="§"/>
              <a:defRPr sz="1800" b="0" i="0">
                <a:latin typeface="UnitPro-Light"/>
                <a:cs typeface="UnitPro-Light"/>
              </a:defRPr>
            </a:lvl4pPr>
            <a:lvl5pPr marL="2057400" indent="-228600" algn="l">
              <a:buClrTx/>
              <a:buFont typeface="Wingdings" charset="2"/>
              <a:buChar char="§"/>
              <a:defRPr sz="1800" b="0" i="0">
                <a:latin typeface="UnitPro-Light"/>
                <a:cs typeface="UnitPro-Ligh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 durch Klicken hinzufügen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4619118" y="2306703"/>
            <a:ext cx="4038600" cy="4154422"/>
          </a:xfrm>
        </p:spPr>
        <p:txBody>
          <a:bodyPr/>
          <a:lstStyle>
            <a:lvl1pPr marL="342900" indent="-342900" algn="l">
              <a:buFont typeface="Wingdings" charset="2"/>
              <a:buChar char="§"/>
              <a:defRPr sz="2400" b="0" i="0">
                <a:latin typeface="UnitPro-Light"/>
                <a:cs typeface="UnitPro-Light"/>
              </a:defRPr>
            </a:lvl1pPr>
            <a:lvl2pPr marL="742950" indent="-285750" algn="l">
              <a:buFont typeface="Wingdings" charset="2"/>
              <a:buChar char="§"/>
              <a:defRPr sz="2200" b="0" i="0">
                <a:latin typeface="UnitPro-Light"/>
                <a:cs typeface="UnitPro-Light"/>
              </a:defRPr>
            </a:lvl2pPr>
            <a:lvl3pPr marL="1143000" indent="-228600" algn="l">
              <a:buFont typeface="Wingdings" charset="2"/>
              <a:buChar char="§"/>
              <a:defRPr sz="2000" b="0" i="0">
                <a:latin typeface="UnitPro-Light"/>
                <a:cs typeface="UnitPro-Light"/>
              </a:defRPr>
            </a:lvl3pPr>
            <a:lvl4pPr marL="1600200" indent="-228600" algn="l">
              <a:buFont typeface="Wingdings" charset="2"/>
              <a:buChar char="§"/>
              <a:defRPr sz="1800" b="0" i="0">
                <a:latin typeface="UnitPro-Light"/>
                <a:cs typeface="UnitPro-Light"/>
              </a:defRPr>
            </a:lvl4pPr>
            <a:lvl5pPr marL="2057400" indent="-228600" algn="l">
              <a:buFont typeface="Wingdings" charset="2"/>
              <a:buChar char="§"/>
              <a:defRPr sz="1800" b="0" i="0">
                <a:latin typeface="UnitPro-Light"/>
                <a:cs typeface="UnitPro-Ligh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 durch Klicken hinzufügen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12" name="Titel 1"/>
          <p:cNvSpPr>
            <a:spLocks noGrp="1"/>
          </p:cNvSpPr>
          <p:nvPr>
            <p:ph type="title" hasCustomPrompt="1"/>
          </p:nvPr>
        </p:nvSpPr>
        <p:spPr>
          <a:xfrm>
            <a:off x="457200" y="1552231"/>
            <a:ext cx="8200518" cy="587943"/>
          </a:xfrm>
        </p:spPr>
        <p:txBody>
          <a:bodyPr anchor="b" anchorCtr="0">
            <a:normAutofit/>
          </a:bodyPr>
          <a:lstStyle>
            <a:lvl1pPr algn="l">
              <a:defRPr sz="2800" b="0" i="0" baseline="0">
                <a:latin typeface="UnitPro-Light"/>
                <a:cs typeface="UnitPro-Light"/>
              </a:defRPr>
            </a:lvl1pPr>
          </a:lstStyle>
          <a:p>
            <a:r>
              <a:rPr lang="de-DE" dirty="0" smtClean="0"/>
              <a:t>Headline hinzufügen</a:t>
            </a:r>
            <a:endParaRPr lang="de-DE" dirty="0"/>
          </a:p>
        </p:txBody>
      </p:sp>
      <p:sp>
        <p:nvSpPr>
          <p:cNvPr id="11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460139" y="6586719"/>
            <a:ext cx="3327738" cy="266567"/>
          </a:xfrm>
        </p:spPr>
        <p:txBody>
          <a:bodyPr/>
          <a:lstStyle>
            <a:lvl1pPr>
              <a:defRPr b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de-DE" smtClean="0"/>
              <a:t>Thema: xx/Verfasser: yy</a:t>
            </a:r>
            <a:endParaRPr lang="de-DE" dirty="0"/>
          </a:p>
        </p:txBody>
      </p:sp>
      <p:sp>
        <p:nvSpPr>
          <p:cNvPr id="13" name="Foliennummernplatzhalter 3"/>
          <p:cNvSpPr>
            <a:spLocks noGrp="1"/>
          </p:cNvSpPr>
          <p:nvPr>
            <p:ph type="sldNum" sz="quarter" idx="11"/>
          </p:nvPr>
        </p:nvSpPr>
        <p:spPr>
          <a:xfrm>
            <a:off x="4894419" y="6579928"/>
            <a:ext cx="513179" cy="266567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fld id="{AA35AFB5-30FC-1140-8782-9DA13C24B961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5" name="Textfeld 14"/>
          <p:cNvSpPr txBox="1"/>
          <p:nvPr userDrawn="1"/>
        </p:nvSpPr>
        <p:spPr>
          <a:xfrm>
            <a:off x="5150556" y="6577171"/>
            <a:ext cx="35723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100" b="1" i="0" dirty="0" smtClean="0">
                <a:solidFill>
                  <a:schemeClr val="tx1"/>
                </a:solidFill>
                <a:latin typeface="+mn-lt"/>
                <a:cs typeface="UnitPro-Light"/>
              </a:rPr>
              <a:t>Fachbereich 3: </a:t>
            </a:r>
            <a:r>
              <a:rPr lang="de-DE" sz="1100" b="0" i="0" dirty="0" smtClean="0">
                <a:solidFill>
                  <a:schemeClr val="tx1"/>
                </a:solidFill>
                <a:latin typeface="+mn-lt"/>
                <a:cs typeface="UnitPro-Light"/>
              </a:rPr>
              <a:t>Wirtschaft und Recht | Business </a:t>
            </a:r>
            <a:r>
              <a:rPr lang="de-DE" sz="1100" b="0" i="0" dirty="0" err="1" smtClean="0">
                <a:solidFill>
                  <a:schemeClr val="tx1"/>
                </a:solidFill>
                <a:latin typeface="+mn-lt"/>
                <a:cs typeface="UnitPro-Light"/>
              </a:rPr>
              <a:t>and</a:t>
            </a:r>
            <a:r>
              <a:rPr lang="de-DE" sz="1100" b="0" i="0" dirty="0" smtClean="0">
                <a:solidFill>
                  <a:schemeClr val="tx1"/>
                </a:solidFill>
                <a:latin typeface="+mn-lt"/>
                <a:cs typeface="UnitPro-Light"/>
              </a:rPr>
              <a:t> Law</a:t>
            </a:r>
            <a:endParaRPr lang="de-DE" sz="1100" b="0" i="0" dirty="0">
              <a:solidFill>
                <a:schemeClr val="tx1"/>
              </a:solidFill>
              <a:latin typeface="+mn-lt"/>
              <a:cs typeface="UnitPro-Light"/>
            </a:endParaRPr>
          </a:p>
        </p:txBody>
      </p:sp>
      <p:sp>
        <p:nvSpPr>
          <p:cNvPr id="16" name="Datumsplatzhalter 4"/>
          <p:cNvSpPr>
            <a:spLocks noGrp="1"/>
          </p:cNvSpPr>
          <p:nvPr>
            <p:ph type="dt" sz="half" idx="12"/>
          </p:nvPr>
        </p:nvSpPr>
        <p:spPr>
          <a:xfrm>
            <a:off x="3787877" y="6586719"/>
            <a:ext cx="1106541" cy="257019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fld id="{708138F2-423A-1F41-8269-A6BCAA9DD889}" type="datetime1">
              <a:rPr lang="de-DE" smtClean="0"/>
              <a:t>19.03.2018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422875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ie Grün mit kleinem Logo und zwei Inhal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 4" descr="11_Textchart_klein_balken_4-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457200" y="2049751"/>
            <a:ext cx="4038600" cy="4413138"/>
          </a:xfrm>
        </p:spPr>
        <p:txBody>
          <a:bodyPr/>
          <a:lstStyle>
            <a:lvl1pPr marL="342900" indent="-342900" algn="l">
              <a:buClrTx/>
              <a:buFont typeface="Wingdings" charset="2"/>
              <a:buChar char="§"/>
              <a:defRPr sz="2400" b="0" i="0">
                <a:latin typeface="UnitPro-Light"/>
                <a:cs typeface="UnitPro-Light"/>
              </a:defRPr>
            </a:lvl1pPr>
            <a:lvl2pPr marL="742950" indent="-285750" algn="l">
              <a:buClrTx/>
              <a:buFont typeface="Wingdings" charset="2"/>
              <a:buChar char="§"/>
              <a:defRPr sz="2200" b="0" i="0">
                <a:latin typeface="UnitPro-Light"/>
                <a:cs typeface="UnitPro-Light"/>
              </a:defRPr>
            </a:lvl2pPr>
            <a:lvl3pPr marL="1143000" indent="-228600" algn="l">
              <a:buClrTx/>
              <a:buFont typeface="Wingdings" charset="2"/>
              <a:buChar char="§"/>
              <a:defRPr sz="2000" b="0" i="0">
                <a:latin typeface="UnitPro-Light"/>
                <a:cs typeface="UnitPro-Light"/>
              </a:defRPr>
            </a:lvl3pPr>
            <a:lvl4pPr marL="1600200" indent="-228600" algn="l">
              <a:buClrTx/>
              <a:buFont typeface="Wingdings" charset="2"/>
              <a:buChar char="§"/>
              <a:defRPr sz="1800" b="0" i="0">
                <a:latin typeface="UnitPro-Light"/>
                <a:cs typeface="UnitPro-Light"/>
              </a:defRPr>
            </a:lvl4pPr>
            <a:lvl5pPr marL="2057400" indent="-228600" algn="l">
              <a:buClrTx/>
              <a:buFont typeface="Wingdings" charset="2"/>
              <a:buChar char="§"/>
              <a:defRPr sz="1800" b="0" i="0">
                <a:latin typeface="UnitPro-Light"/>
                <a:cs typeface="UnitPro-Ligh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 durch Klicken hinzufügen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4619118" y="2049751"/>
            <a:ext cx="4038600" cy="4413138"/>
          </a:xfrm>
        </p:spPr>
        <p:txBody>
          <a:bodyPr/>
          <a:lstStyle>
            <a:lvl1pPr marL="342900" indent="-342900" algn="l">
              <a:buFont typeface="Wingdings" charset="2"/>
              <a:buChar char="§"/>
              <a:defRPr sz="2400" b="0" i="0">
                <a:latin typeface="UnitPro-Light"/>
                <a:cs typeface="UnitPro-Light"/>
              </a:defRPr>
            </a:lvl1pPr>
            <a:lvl2pPr marL="742950" indent="-285750" algn="l">
              <a:buFont typeface="Wingdings" charset="2"/>
              <a:buChar char="§"/>
              <a:defRPr sz="2200" b="0" i="0">
                <a:latin typeface="UnitPro-Light"/>
                <a:cs typeface="UnitPro-Light"/>
              </a:defRPr>
            </a:lvl2pPr>
            <a:lvl3pPr marL="1143000" indent="-228600" algn="l">
              <a:buFont typeface="Wingdings" charset="2"/>
              <a:buChar char="§"/>
              <a:defRPr sz="2000" b="0" i="0">
                <a:latin typeface="UnitPro-Light"/>
                <a:cs typeface="UnitPro-Light"/>
              </a:defRPr>
            </a:lvl3pPr>
            <a:lvl4pPr marL="1600200" indent="-228600" algn="l">
              <a:buFont typeface="Wingdings" charset="2"/>
              <a:buChar char="§"/>
              <a:defRPr sz="1800" b="0" i="0">
                <a:latin typeface="UnitPro-Light"/>
                <a:cs typeface="UnitPro-Light"/>
              </a:defRPr>
            </a:lvl4pPr>
            <a:lvl5pPr marL="2057400" indent="-228600" algn="l">
              <a:buFont typeface="Wingdings" charset="2"/>
              <a:buChar char="§"/>
              <a:defRPr sz="1800" b="0" i="0">
                <a:latin typeface="UnitPro-Light"/>
                <a:cs typeface="UnitPro-Ligh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 durch Klicken hinzufügen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12" name="Titel 1"/>
          <p:cNvSpPr>
            <a:spLocks noGrp="1"/>
          </p:cNvSpPr>
          <p:nvPr>
            <p:ph type="title" hasCustomPrompt="1"/>
          </p:nvPr>
        </p:nvSpPr>
        <p:spPr>
          <a:xfrm>
            <a:off x="457200" y="1371329"/>
            <a:ext cx="8200518" cy="587646"/>
          </a:xfrm>
        </p:spPr>
        <p:txBody>
          <a:bodyPr anchor="b" anchorCtr="0">
            <a:normAutofit/>
          </a:bodyPr>
          <a:lstStyle>
            <a:lvl1pPr algn="l">
              <a:defRPr sz="2800" b="0" i="0" baseline="0">
                <a:latin typeface="UnitPro-Light"/>
                <a:cs typeface="UnitPro-Light"/>
              </a:defRPr>
            </a:lvl1pPr>
          </a:lstStyle>
          <a:p>
            <a:r>
              <a:rPr lang="de-DE" dirty="0" smtClean="0"/>
              <a:t>Headline hinzufügen</a:t>
            </a:r>
            <a:endParaRPr lang="de-DE" dirty="0"/>
          </a:p>
        </p:txBody>
      </p:sp>
      <p:sp>
        <p:nvSpPr>
          <p:cNvPr id="11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460139" y="6586719"/>
            <a:ext cx="3327738" cy="266567"/>
          </a:xfrm>
        </p:spPr>
        <p:txBody>
          <a:bodyPr/>
          <a:lstStyle>
            <a:lvl1pPr>
              <a:defRPr b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de-DE" smtClean="0"/>
              <a:t>Thema: xx/Verfasser: yy</a:t>
            </a:r>
            <a:endParaRPr lang="de-DE" dirty="0"/>
          </a:p>
        </p:txBody>
      </p:sp>
      <p:sp>
        <p:nvSpPr>
          <p:cNvPr id="13" name="Foliennummernplatzhalter 3"/>
          <p:cNvSpPr>
            <a:spLocks noGrp="1"/>
          </p:cNvSpPr>
          <p:nvPr>
            <p:ph type="sldNum" sz="quarter" idx="11"/>
          </p:nvPr>
        </p:nvSpPr>
        <p:spPr>
          <a:xfrm>
            <a:off x="4894419" y="6579928"/>
            <a:ext cx="513179" cy="266567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fld id="{AA35AFB5-30FC-1140-8782-9DA13C24B961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5" name="Textfeld 14"/>
          <p:cNvSpPr txBox="1"/>
          <p:nvPr userDrawn="1"/>
        </p:nvSpPr>
        <p:spPr>
          <a:xfrm>
            <a:off x="5150556" y="6577171"/>
            <a:ext cx="35723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100" b="1" i="0" dirty="0" smtClean="0">
                <a:solidFill>
                  <a:schemeClr val="tx1"/>
                </a:solidFill>
                <a:latin typeface="+mn-lt"/>
                <a:cs typeface="UnitPro-Light"/>
              </a:rPr>
              <a:t>Fachbereich 3: </a:t>
            </a:r>
            <a:r>
              <a:rPr lang="de-DE" sz="1100" b="0" i="0" dirty="0" smtClean="0">
                <a:solidFill>
                  <a:schemeClr val="tx1"/>
                </a:solidFill>
                <a:latin typeface="+mn-lt"/>
                <a:cs typeface="UnitPro-Light"/>
              </a:rPr>
              <a:t>Wirtschaft und Recht | Business </a:t>
            </a:r>
            <a:r>
              <a:rPr lang="de-DE" sz="1100" b="0" i="0" dirty="0" err="1" smtClean="0">
                <a:solidFill>
                  <a:schemeClr val="tx1"/>
                </a:solidFill>
                <a:latin typeface="+mn-lt"/>
                <a:cs typeface="UnitPro-Light"/>
              </a:rPr>
              <a:t>and</a:t>
            </a:r>
            <a:r>
              <a:rPr lang="de-DE" sz="1100" b="0" i="0" dirty="0" smtClean="0">
                <a:solidFill>
                  <a:schemeClr val="tx1"/>
                </a:solidFill>
                <a:latin typeface="+mn-lt"/>
                <a:cs typeface="UnitPro-Light"/>
              </a:rPr>
              <a:t> Law</a:t>
            </a:r>
            <a:endParaRPr lang="de-DE" sz="1100" b="0" i="0" dirty="0">
              <a:solidFill>
                <a:schemeClr val="tx1"/>
              </a:solidFill>
              <a:latin typeface="+mn-lt"/>
              <a:cs typeface="UnitPro-Light"/>
            </a:endParaRPr>
          </a:p>
        </p:txBody>
      </p:sp>
      <p:sp>
        <p:nvSpPr>
          <p:cNvPr id="10" name="Datumsplatzhalter 4"/>
          <p:cNvSpPr>
            <a:spLocks noGrp="1"/>
          </p:cNvSpPr>
          <p:nvPr>
            <p:ph type="dt" sz="half" idx="12"/>
          </p:nvPr>
        </p:nvSpPr>
        <p:spPr>
          <a:xfrm>
            <a:off x="3787877" y="6586719"/>
            <a:ext cx="1106541" cy="257019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fld id="{91DF2A3C-83F7-7E4F-B0FB-89DB33CCAB7D}" type="datetime1">
              <a:rPr lang="de-DE" smtClean="0"/>
              <a:t>19.03.2018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55149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49263" y="1776413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3236842"/>
            <a:ext cx="8229600" cy="28893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3"/>
          </p:nvPr>
        </p:nvSpPr>
        <p:spPr>
          <a:xfrm>
            <a:off x="460139" y="6429977"/>
            <a:ext cx="3327738" cy="3651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100">
                <a:solidFill>
                  <a:schemeClr val="tx1"/>
                </a:solidFill>
                <a:latin typeface="UnitPro-Light"/>
                <a:cs typeface="UnitPro-Light"/>
              </a:defRPr>
            </a:lvl1pPr>
          </a:lstStyle>
          <a:p>
            <a:r>
              <a:rPr lang="de-DE" b="1" smtClean="0"/>
              <a:t>Thema: xx/Verfasser: yy</a:t>
            </a:r>
            <a:endParaRPr lang="de-DE" dirty="0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5257279" y="6423186"/>
            <a:ext cx="513179" cy="365125"/>
          </a:xfrm>
          <a:prstGeom prst="rect">
            <a:avLst/>
          </a:prstGeom>
        </p:spPr>
        <p:txBody>
          <a:bodyPr anchor="b" anchorCtr="0"/>
          <a:lstStyle>
            <a:lvl1pPr>
              <a:defRPr sz="1100" b="0" i="0">
                <a:solidFill>
                  <a:schemeClr val="tx1"/>
                </a:solidFill>
                <a:latin typeface="UnitPro-Light"/>
                <a:cs typeface="UnitPro-Light"/>
              </a:defRPr>
            </a:lvl1pPr>
          </a:lstStyle>
          <a:p>
            <a:fld id="{AA35AFB5-30FC-1140-8782-9DA13C24B961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4" name="Datumsplatzhalter 13"/>
          <p:cNvSpPr>
            <a:spLocks noGrp="1"/>
          </p:cNvSpPr>
          <p:nvPr>
            <p:ph type="dt" sz="half" idx="2"/>
          </p:nvPr>
        </p:nvSpPr>
        <p:spPr>
          <a:xfrm>
            <a:off x="4004706" y="6420429"/>
            <a:ext cx="1252573" cy="3651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100">
                <a:solidFill>
                  <a:srgbClr val="000000"/>
                </a:solidFill>
                <a:latin typeface="UnitPro-Light"/>
                <a:cs typeface="UnitPro-Light"/>
              </a:defRPr>
            </a:lvl1pPr>
          </a:lstStyle>
          <a:p>
            <a:fld id="{03611B7D-D943-C74B-9C11-02AAE84BF1B4}" type="datetime1">
              <a:rPr lang="de-DE" smtClean="0"/>
              <a:t>19.03.2018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87263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51" r:id="rId3"/>
    <p:sldLayoutId id="2147483659" r:id="rId4"/>
    <p:sldLayoutId id="2147483650" r:id="rId5"/>
    <p:sldLayoutId id="2147483661" r:id="rId6"/>
    <p:sldLayoutId id="2147483662" r:id="rId7"/>
    <p:sldLayoutId id="2147483652" r:id="rId8"/>
    <p:sldLayoutId id="2147483664" r:id="rId9"/>
    <p:sldLayoutId id="2147483663" r:id="rId10"/>
    <p:sldLayoutId id="2147483657" r:id="rId11"/>
    <p:sldLayoutId id="2147483665" r:id="rId12"/>
    <p:sldLayoutId id="2147483666" r:id="rId13"/>
    <p:sldLayoutId id="2147483668" r:id="rId14"/>
    <p:sldLayoutId id="2147483669" r:id="rId15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UnitPro-Light"/>
          <a:ea typeface="+mj-ea"/>
          <a:cs typeface="UnitPro-Light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Wingdings" charset="2"/>
        <a:buChar char="§"/>
        <a:defRPr sz="3200" kern="1200">
          <a:solidFill>
            <a:schemeClr val="tx1"/>
          </a:solidFill>
          <a:latin typeface="UnitPro-Light"/>
          <a:ea typeface="+mn-ea"/>
          <a:cs typeface="UnitPro-Light"/>
        </a:defRPr>
      </a:lvl1pPr>
      <a:lvl2pPr marL="742950" indent="-285750" algn="l" defTabSz="457200" rtl="0" eaLnBrk="1" latinLnBrk="0" hangingPunct="1">
        <a:spcBef>
          <a:spcPct val="20000"/>
        </a:spcBef>
        <a:buFont typeface="Wingdings" charset="2"/>
        <a:buChar char="§"/>
        <a:defRPr sz="2800" kern="1200">
          <a:solidFill>
            <a:schemeClr val="tx1"/>
          </a:solidFill>
          <a:latin typeface="UnitPro-Light"/>
          <a:ea typeface="+mn-ea"/>
          <a:cs typeface="UnitPro-Light"/>
        </a:defRPr>
      </a:lvl2pPr>
      <a:lvl3pPr marL="1143000" indent="-228600" algn="l" defTabSz="457200" rtl="0" eaLnBrk="1" latinLnBrk="0" hangingPunct="1">
        <a:spcBef>
          <a:spcPct val="20000"/>
        </a:spcBef>
        <a:buFont typeface="Wingdings" charset="2"/>
        <a:buChar char="§"/>
        <a:defRPr sz="2400" kern="1200">
          <a:solidFill>
            <a:schemeClr val="tx1"/>
          </a:solidFill>
          <a:latin typeface="UnitPro-Light"/>
          <a:ea typeface="+mn-ea"/>
          <a:cs typeface="UnitPro-Light"/>
        </a:defRPr>
      </a:lvl3pPr>
      <a:lvl4pPr marL="1600200" indent="-228600" algn="l" defTabSz="457200" rtl="0" eaLnBrk="1" latinLnBrk="0" hangingPunct="1">
        <a:spcBef>
          <a:spcPct val="20000"/>
        </a:spcBef>
        <a:buFont typeface="Wingdings" charset="2"/>
        <a:buChar char="§"/>
        <a:defRPr sz="2000" kern="1200">
          <a:solidFill>
            <a:schemeClr val="tx1"/>
          </a:solidFill>
          <a:latin typeface="UnitPro-Light"/>
          <a:ea typeface="+mn-ea"/>
          <a:cs typeface="UnitPro-Light"/>
        </a:defRPr>
      </a:lvl4pPr>
      <a:lvl5pPr marL="2057400" indent="-228600" algn="l" defTabSz="457200" rtl="0" eaLnBrk="1" latinLnBrk="0" hangingPunct="1">
        <a:spcBef>
          <a:spcPct val="20000"/>
        </a:spcBef>
        <a:buFont typeface="Wingdings" charset="2"/>
        <a:buChar char="§"/>
        <a:defRPr sz="2000" kern="1200">
          <a:solidFill>
            <a:schemeClr val="tx1"/>
          </a:solidFill>
          <a:latin typeface="UnitPro-Light"/>
          <a:ea typeface="+mn-ea"/>
          <a:cs typeface="UnitPro-Light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30213" y="150813"/>
            <a:ext cx="7345362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13" rIns="0" bIns="45713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Slide title</a:t>
            </a:r>
          </a:p>
        </p:txBody>
      </p:sp>
      <p:sp>
        <p:nvSpPr>
          <p:cNvPr id="2051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0213" y="1449388"/>
            <a:ext cx="8280400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Body text</a:t>
            </a:r>
          </a:p>
          <a:p>
            <a:pPr lvl="1"/>
            <a:r>
              <a:rPr lang="de-DE" altLang="de-DE" smtClean="0"/>
              <a:t>First level</a:t>
            </a:r>
          </a:p>
          <a:p>
            <a:pPr lvl="2"/>
            <a:r>
              <a:rPr lang="de-DE" altLang="de-DE" smtClean="0"/>
              <a:t>Second level</a:t>
            </a:r>
          </a:p>
          <a:p>
            <a:pPr lvl="3"/>
            <a:r>
              <a:rPr lang="de-DE" altLang="de-DE" smtClean="0"/>
              <a:t>Third level</a:t>
            </a:r>
          </a:p>
          <a:p>
            <a:pPr lvl="4"/>
            <a:r>
              <a:rPr lang="de-DE" altLang="de-DE" smtClean="0"/>
              <a:t>Forth level</a:t>
            </a:r>
          </a:p>
          <a:p>
            <a:pPr lvl="4"/>
            <a:r>
              <a:rPr lang="de-DE" altLang="de-DE" smtClean="0"/>
              <a:t>Fifth level</a:t>
            </a:r>
          </a:p>
          <a:p>
            <a:pPr lvl="4"/>
            <a:r>
              <a:rPr lang="de-DE" altLang="de-DE" smtClean="0"/>
              <a:t>Sixth level</a:t>
            </a:r>
          </a:p>
          <a:p>
            <a:pPr lvl="4"/>
            <a:r>
              <a:rPr lang="de-DE" altLang="de-DE" smtClean="0"/>
              <a:t>Seventh level</a:t>
            </a:r>
          </a:p>
          <a:p>
            <a:pPr lvl="4"/>
            <a:r>
              <a:rPr lang="de-DE" altLang="de-DE" smtClean="0"/>
              <a:t>Eigth level</a:t>
            </a:r>
          </a:p>
          <a:p>
            <a:pPr lvl="4"/>
            <a:endParaRPr lang="de-DE" altLang="de-DE" smtClean="0"/>
          </a:p>
        </p:txBody>
      </p:sp>
    </p:spTree>
    <p:extLst>
      <p:ext uri="{BB962C8B-B14F-4D97-AF65-F5344CB8AC3E}">
        <p14:creationId xmlns:p14="http://schemas.microsoft.com/office/powerpoint/2010/main" val="1111148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 (Headings)"/>
          <a:ea typeface=" (Headings)"/>
          <a:cs typeface=" (Headings)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 (Headings)"/>
          <a:ea typeface=" (Headings)"/>
          <a:cs typeface=" (Headings)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 (Headings)"/>
          <a:ea typeface=" (Headings)"/>
          <a:cs typeface=" (Headings)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 (Headings)"/>
          <a:ea typeface=" (Headings)"/>
          <a:cs typeface=" (Headings)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 (Headings)"/>
          <a:ea typeface=" (Headings)"/>
          <a:cs typeface=" (Headings)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1600" b="1">
          <a:solidFill>
            <a:schemeClr val="tx1"/>
          </a:solidFill>
          <a:latin typeface="+mn-lt"/>
          <a:ea typeface="+mn-ea"/>
          <a:cs typeface="+mn-cs"/>
        </a:defRPr>
      </a:lvl1pPr>
      <a:lvl2pPr marL="447675" indent="-2667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1600">
          <a:solidFill>
            <a:schemeClr val="tx1"/>
          </a:solidFill>
          <a:latin typeface="+mn-lt"/>
          <a:ea typeface="+mn-ea"/>
          <a:cs typeface="+mn-cs"/>
        </a:defRPr>
      </a:lvl2pPr>
      <a:lvl3pPr marL="717550" indent="-2714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itchFamily="34" charset="0"/>
        <a:buChar char="–"/>
        <a:defRPr sz="1600">
          <a:solidFill>
            <a:srgbClr val="000000"/>
          </a:solidFill>
          <a:latin typeface="+mn-lt"/>
          <a:ea typeface="+mn-ea"/>
          <a:cs typeface="+mn-cs"/>
        </a:defRPr>
      </a:lvl3pPr>
      <a:lvl4pPr marL="985838" indent="-2714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itchFamily="34" charset="0"/>
        <a:buChar char="–"/>
        <a:defRPr sz="1600">
          <a:solidFill>
            <a:srgbClr val="000000"/>
          </a:solidFill>
          <a:latin typeface="+mn-lt"/>
          <a:ea typeface="+mn-ea"/>
          <a:cs typeface="+mn-cs"/>
        </a:defRPr>
      </a:lvl4pPr>
      <a:lvl5pPr marL="1257300" indent="-2682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itchFamily="34" charset="0"/>
        <a:buChar char="–"/>
        <a:defRPr sz="1600">
          <a:solidFill>
            <a:srgbClr val="000000"/>
          </a:solidFill>
          <a:latin typeface="+mn-lt"/>
          <a:ea typeface="+mn-ea"/>
          <a:cs typeface="+mn-cs"/>
        </a:defRPr>
      </a:lvl5pPr>
      <a:lvl6pPr marL="1524000" indent="-26987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–"/>
        <a:defRPr sz="1600" baseline="0">
          <a:solidFill>
            <a:srgbClr val="000000"/>
          </a:solidFill>
          <a:latin typeface="+mn-lt"/>
          <a:cs typeface="+mn-cs"/>
        </a:defRPr>
      </a:lvl6pPr>
      <a:lvl7pPr marL="1793875" indent="-26987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–"/>
        <a:defRPr sz="1600" baseline="0">
          <a:solidFill>
            <a:srgbClr val="000000"/>
          </a:solidFill>
          <a:latin typeface="+mn-lt"/>
          <a:cs typeface="+mn-cs"/>
        </a:defRPr>
      </a:lvl7pPr>
      <a:lvl8pPr marL="2063750" indent="-26987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–"/>
        <a:defRPr sz="1600" baseline="0">
          <a:solidFill>
            <a:schemeClr val="tx1"/>
          </a:solidFill>
          <a:latin typeface="+mn-lt"/>
          <a:cs typeface="+mn-cs"/>
        </a:defRPr>
      </a:lvl8pPr>
      <a:lvl9pPr marL="2330450" indent="-2667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–"/>
        <a:defRPr sz="1600" baseline="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Rechtsdurchsetzung</a:t>
            </a:r>
            <a:endParaRPr lang="de-DE" dirty="0"/>
          </a:p>
        </p:txBody>
      </p:sp>
      <p:sp>
        <p:nvSpPr>
          <p:cNvPr id="5" name="Untertitel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 smtClean="0"/>
              <a:t>Prof. Dr. Isabella Anders-Rudes, LL.M.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72927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sz="3200" dirty="0" smtClean="0"/>
              <a:t>Parteifähigkeit (§ 50 ZPO)</a:t>
            </a:r>
            <a:endParaRPr lang="de-DE" sz="3200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0">
              <a:lnSpc>
                <a:spcPts val="3600"/>
              </a:lnSpc>
              <a:buFont typeface="Wingdings" pitchFamily="2" charset="2"/>
              <a:buChar char="Ø"/>
            </a:pPr>
            <a:r>
              <a:rPr lang="de-DE" altLang="de-DE" dirty="0" smtClean="0"/>
              <a:t>Wer rechtsfähig ist</a:t>
            </a:r>
          </a:p>
          <a:p>
            <a:pPr lvl="1" indent="0">
              <a:lnSpc>
                <a:spcPts val="3600"/>
              </a:lnSpc>
              <a:buFont typeface="Wingdings" pitchFamily="2" charset="2"/>
              <a:buChar char="Ø"/>
            </a:pPr>
            <a:r>
              <a:rPr lang="de-DE" altLang="de-DE" dirty="0" smtClean="0"/>
              <a:t>Natürliche Person</a:t>
            </a:r>
          </a:p>
          <a:p>
            <a:pPr lvl="1" indent="0">
              <a:lnSpc>
                <a:spcPts val="3600"/>
              </a:lnSpc>
              <a:buFont typeface="Wingdings" pitchFamily="2" charset="2"/>
              <a:buChar char="Ø"/>
            </a:pPr>
            <a:r>
              <a:rPr lang="de-DE" altLang="de-DE" dirty="0" smtClean="0"/>
              <a:t>Juristische Person</a:t>
            </a:r>
          </a:p>
          <a:p>
            <a:pPr lvl="1" indent="0">
              <a:lnSpc>
                <a:spcPts val="3600"/>
              </a:lnSpc>
              <a:buNone/>
            </a:pPr>
            <a:r>
              <a:rPr lang="de-DE" altLang="de-DE" u="sng" dirty="0" smtClean="0"/>
              <a:t>Ausgewählte Sonderfälle:</a:t>
            </a:r>
          </a:p>
          <a:p>
            <a:pPr lvl="1" indent="0">
              <a:lnSpc>
                <a:spcPts val="3600"/>
              </a:lnSpc>
              <a:buNone/>
            </a:pPr>
            <a:r>
              <a:rPr lang="de-DE" altLang="de-DE" dirty="0" smtClean="0"/>
              <a:t>Kaufmann (§ 17 HGB)</a:t>
            </a:r>
          </a:p>
          <a:p>
            <a:pPr lvl="1" indent="0">
              <a:lnSpc>
                <a:spcPts val="3600"/>
              </a:lnSpc>
              <a:buNone/>
            </a:pPr>
            <a:r>
              <a:rPr lang="de-DE" altLang="de-DE" dirty="0" err="1" smtClean="0"/>
              <a:t>oHG</a:t>
            </a:r>
            <a:r>
              <a:rPr lang="de-DE" altLang="de-DE" dirty="0" smtClean="0"/>
              <a:t>/KG (§ 124 HGB)</a:t>
            </a:r>
          </a:p>
          <a:p>
            <a:pPr lvl="1" indent="0">
              <a:lnSpc>
                <a:spcPts val="3600"/>
              </a:lnSpc>
              <a:buNone/>
            </a:pPr>
            <a:r>
              <a:rPr lang="de-DE" altLang="de-DE" dirty="0" smtClean="0"/>
              <a:t>BGB-Gesellschaft</a:t>
            </a:r>
          </a:p>
          <a:p>
            <a:pPr lvl="1" indent="0">
              <a:lnSpc>
                <a:spcPts val="3600"/>
              </a:lnSpc>
              <a:buNone/>
            </a:pPr>
            <a:r>
              <a:rPr lang="de-DE" altLang="de-DE" dirty="0" smtClean="0"/>
              <a:t>Nicht rechtsfähiger Verein (§ 50 II BGB)</a:t>
            </a:r>
          </a:p>
          <a:p>
            <a:pPr lvl="1" indent="0">
              <a:lnSpc>
                <a:spcPts val="3600"/>
              </a:lnSpc>
              <a:buNone/>
            </a:pPr>
            <a:endParaRPr lang="de-DE" altLang="de-DE" dirty="0"/>
          </a:p>
          <a:p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Rechtsdurchsetzung/Anders-Rudes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A35AFB5-30FC-1140-8782-9DA13C24B961}" type="slidenum">
              <a:rPr lang="de-DE" smtClean="0"/>
              <a:pPr/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94078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200" dirty="0" smtClean="0"/>
              <a:t>Prozessfähigkeit (§§ 51 , 52 ZPO)</a:t>
            </a:r>
            <a:endParaRPr lang="de-DE" sz="32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indent="0">
              <a:lnSpc>
                <a:spcPts val="3600"/>
              </a:lnSpc>
              <a:buFont typeface="Wingdings" pitchFamily="2" charset="2"/>
              <a:buChar char="Ø"/>
            </a:pPr>
            <a:r>
              <a:rPr lang="de-DE" altLang="de-DE" sz="3200" dirty="0"/>
              <a:t>Wer sich vertraglich verpflichten kann</a:t>
            </a:r>
          </a:p>
          <a:p>
            <a:pPr indent="0">
              <a:lnSpc>
                <a:spcPts val="3600"/>
              </a:lnSpc>
              <a:buFont typeface="Wingdings" pitchFamily="2" charset="2"/>
              <a:buChar char="Ø"/>
            </a:pPr>
            <a:r>
              <a:rPr lang="de-DE" altLang="de-DE" sz="3200" dirty="0"/>
              <a:t>Nach den allg. Vorschriften des BGB</a:t>
            </a:r>
          </a:p>
          <a:p>
            <a:pPr indent="0">
              <a:lnSpc>
                <a:spcPts val="3600"/>
              </a:lnSpc>
              <a:buNone/>
            </a:pPr>
            <a:endParaRPr lang="de-DE" altLang="de-DE" sz="3200" dirty="0"/>
          </a:p>
          <a:p>
            <a:pPr indent="0">
              <a:lnSpc>
                <a:spcPts val="3600"/>
              </a:lnSpc>
              <a:buFont typeface="Wingdings" pitchFamily="2" charset="2"/>
              <a:buChar char="Ø"/>
            </a:pPr>
            <a:r>
              <a:rPr lang="de-DE" altLang="de-DE" sz="3200" dirty="0"/>
              <a:t>Anfängliches Fehlen: </a:t>
            </a:r>
          </a:p>
          <a:p>
            <a:pPr marL="671513" lvl="2" indent="0">
              <a:lnSpc>
                <a:spcPts val="3600"/>
              </a:lnSpc>
              <a:buFont typeface="Wingdings" pitchFamily="2" charset="2"/>
              <a:buChar char="Ø"/>
            </a:pPr>
            <a:r>
              <a:rPr lang="de-DE" altLang="de-DE" sz="3200" dirty="0"/>
              <a:t>Klage unzulässig </a:t>
            </a:r>
          </a:p>
          <a:p>
            <a:pPr marL="671513" lvl="2" indent="0">
              <a:lnSpc>
                <a:spcPts val="3600"/>
              </a:lnSpc>
              <a:buFont typeface="Wingdings" pitchFamily="2" charset="2"/>
              <a:buChar char="Ø"/>
            </a:pPr>
            <a:r>
              <a:rPr lang="de-DE" altLang="de-DE" sz="3200" dirty="0"/>
              <a:t>einstweilige Maßnahmen §§ 56, 57</a:t>
            </a:r>
          </a:p>
          <a:p>
            <a:pPr indent="0">
              <a:lnSpc>
                <a:spcPts val="3600"/>
              </a:lnSpc>
              <a:buFont typeface="Wingdings" pitchFamily="2" charset="2"/>
              <a:buChar char="Ø"/>
            </a:pPr>
            <a:r>
              <a:rPr lang="de-DE" altLang="de-DE" sz="3200" dirty="0"/>
              <a:t>Nachträglicher Wegfall: §§ 241, 246 ZPO</a:t>
            </a:r>
          </a:p>
          <a:p>
            <a:pPr indent="0">
              <a:lnSpc>
                <a:spcPts val="3600"/>
              </a:lnSpc>
              <a:buFont typeface="Wingdings" pitchFamily="2" charset="2"/>
              <a:buChar char="Ø"/>
            </a:pPr>
            <a:r>
              <a:rPr lang="de-DE" altLang="de-DE" sz="3200" dirty="0"/>
              <a:t>Nachträglicher Eintritt: Genehmigung</a:t>
            </a:r>
          </a:p>
          <a:p>
            <a:pPr>
              <a:buFont typeface="Wingdings" panose="05000000000000000000" pitchFamily="2" charset="2"/>
              <a:buChar char="Ø"/>
            </a:pP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 smtClean="0"/>
              <a:t>Thema: Rechtsdurchsetzung /Anders-Rudes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A35AFB5-30FC-1140-8782-9DA13C24B961}" type="slidenum">
              <a:rPr lang="de-DE" smtClean="0"/>
              <a:pPr/>
              <a:t>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72737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200" dirty="0" smtClean="0"/>
              <a:t>Postulationsfähigkeit (§§ 78,79 ZPO)</a:t>
            </a:r>
            <a:endParaRPr lang="de-DE" sz="32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0">
              <a:lnSpc>
                <a:spcPts val="3600"/>
              </a:lnSpc>
              <a:buFont typeface="Wingdings" pitchFamily="2" charset="2"/>
              <a:buChar char="Ø"/>
            </a:pPr>
            <a:r>
              <a:rPr lang="de-DE" altLang="de-DE" dirty="0"/>
              <a:t>78 I ZPO – Anwaltszwang vor LG und </a:t>
            </a:r>
            <a:r>
              <a:rPr lang="de-DE" altLang="de-DE" dirty="0" smtClean="0"/>
              <a:t>OLG</a:t>
            </a:r>
          </a:p>
          <a:p>
            <a:pPr indent="0">
              <a:lnSpc>
                <a:spcPts val="3600"/>
              </a:lnSpc>
              <a:buFont typeface="Wingdings" pitchFamily="2" charset="2"/>
              <a:buChar char="Ø"/>
            </a:pPr>
            <a:endParaRPr lang="de-DE" altLang="de-DE" dirty="0"/>
          </a:p>
          <a:p>
            <a:pPr indent="0">
              <a:lnSpc>
                <a:spcPts val="3600"/>
              </a:lnSpc>
              <a:buFont typeface="Wingdings" pitchFamily="2" charset="2"/>
              <a:buChar char="Ø"/>
            </a:pPr>
            <a:r>
              <a:rPr lang="de-DE" altLang="de-DE" dirty="0"/>
              <a:t>§ 79 I ZPO – Recht sich selbst zu vertreten </a:t>
            </a:r>
            <a:r>
              <a:rPr lang="de-DE" altLang="de-DE" dirty="0" smtClean="0"/>
              <a:t>vor AG</a:t>
            </a:r>
          </a:p>
          <a:p>
            <a:pPr indent="0">
              <a:lnSpc>
                <a:spcPts val="3600"/>
              </a:lnSpc>
              <a:buFont typeface="Wingdings" pitchFamily="2" charset="2"/>
              <a:buChar char="Ø"/>
            </a:pPr>
            <a:endParaRPr lang="de-DE" altLang="de-DE" sz="2000" dirty="0" smtClean="0"/>
          </a:p>
          <a:p>
            <a:pPr indent="0">
              <a:lnSpc>
                <a:spcPts val="3600"/>
              </a:lnSpc>
              <a:buFont typeface="Wingdings" pitchFamily="2" charset="2"/>
              <a:buChar char="Ø"/>
            </a:pPr>
            <a:r>
              <a:rPr lang="de-DE" altLang="de-DE" dirty="0" smtClean="0"/>
              <a:t>§ </a:t>
            </a:r>
            <a:r>
              <a:rPr lang="de-DE" altLang="de-DE" dirty="0"/>
              <a:t>79 II ZPO – Stellvertretung vor Gericht</a:t>
            </a:r>
          </a:p>
          <a:p>
            <a:pPr indent="0">
              <a:lnSpc>
                <a:spcPts val="3600"/>
              </a:lnSpc>
              <a:buFont typeface="Wingdings" pitchFamily="2" charset="2"/>
              <a:buChar char="Ø"/>
            </a:pPr>
            <a:endParaRPr lang="de-DE" altLang="de-DE" sz="2000" dirty="0"/>
          </a:p>
          <a:p>
            <a:pPr>
              <a:buFont typeface="Wingdings" panose="05000000000000000000" pitchFamily="2" charset="2"/>
              <a:buChar char="Ø"/>
            </a:pP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 smtClean="0"/>
              <a:t>Thema: Rechtsdurchsetzung /Anders-Rudes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A35AFB5-30FC-1140-8782-9DA13C24B961}" type="slidenum">
              <a:rPr lang="de-DE" smtClean="0"/>
              <a:pPr/>
              <a:t>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48611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200" dirty="0" smtClean="0"/>
              <a:t>Prozessführungsbefugnis</a:t>
            </a:r>
            <a:endParaRPr lang="de-DE" sz="32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indent="0">
              <a:lnSpc>
                <a:spcPts val="3600"/>
              </a:lnSpc>
              <a:buFont typeface="Wingdings" pitchFamily="2" charset="2"/>
              <a:buChar char="Ø"/>
            </a:pPr>
            <a:r>
              <a:rPr lang="de-DE" altLang="de-DE" sz="3200" dirty="0"/>
              <a:t>Befugnis, über das streitige Recht </a:t>
            </a:r>
            <a:r>
              <a:rPr lang="de-DE" altLang="de-DE" sz="3200" u="sng" dirty="0"/>
              <a:t>im eigenen </a:t>
            </a:r>
          </a:p>
          <a:p>
            <a:pPr indent="0">
              <a:lnSpc>
                <a:spcPts val="3600"/>
              </a:lnSpc>
              <a:buFontTx/>
              <a:buNone/>
            </a:pPr>
            <a:r>
              <a:rPr lang="de-DE" altLang="de-DE" sz="3200" dirty="0"/>
              <a:t>  </a:t>
            </a:r>
            <a:r>
              <a:rPr lang="de-DE" altLang="de-DE" sz="3200" u="sng" dirty="0"/>
              <a:t> Namen</a:t>
            </a:r>
            <a:r>
              <a:rPr lang="de-DE" altLang="de-DE" sz="3200" dirty="0"/>
              <a:t> zu prozessieren</a:t>
            </a:r>
          </a:p>
          <a:p>
            <a:pPr indent="0">
              <a:lnSpc>
                <a:spcPts val="3600"/>
              </a:lnSpc>
              <a:buFont typeface="Wingdings" pitchFamily="2" charset="2"/>
              <a:buChar char="Ø"/>
            </a:pPr>
            <a:r>
              <a:rPr lang="de-DE" altLang="de-DE" sz="3200" dirty="0"/>
              <a:t>Unproblematisch: </a:t>
            </a:r>
          </a:p>
          <a:p>
            <a:pPr indent="0">
              <a:lnSpc>
                <a:spcPts val="3600"/>
              </a:lnSpc>
              <a:buFontTx/>
              <a:buNone/>
            </a:pPr>
            <a:r>
              <a:rPr lang="de-DE" altLang="de-DE" sz="3200" dirty="0"/>
              <a:t>   bei (behaupteten) eigenen Rechten</a:t>
            </a:r>
          </a:p>
          <a:p>
            <a:pPr indent="0">
              <a:lnSpc>
                <a:spcPts val="3600"/>
              </a:lnSpc>
              <a:buFont typeface="Wingdings" pitchFamily="2" charset="2"/>
              <a:buChar char="Ø"/>
            </a:pPr>
            <a:r>
              <a:rPr lang="de-DE" altLang="de-DE" sz="3200" dirty="0"/>
              <a:t>Bei fremden Rechten: </a:t>
            </a:r>
            <a:r>
              <a:rPr lang="de-DE" altLang="de-DE" sz="3200" dirty="0" err="1"/>
              <a:t>Prozessstandschaft</a:t>
            </a:r>
            <a:endParaRPr lang="de-DE" altLang="de-DE" sz="3200" dirty="0"/>
          </a:p>
          <a:p>
            <a:pPr lvl="2" indent="0">
              <a:lnSpc>
                <a:spcPts val="3600"/>
              </a:lnSpc>
              <a:buFont typeface="Wingdings" pitchFamily="2" charset="2"/>
              <a:buChar char="Ø"/>
            </a:pPr>
            <a:r>
              <a:rPr lang="de-DE" altLang="de-DE" sz="3200" dirty="0"/>
              <a:t>Gesetzlich (z.B. Testamentsvollstrecker, </a:t>
            </a:r>
          </a:p>
          <a:p>
            <a:pPr lvl="2" indent="0">
              <a:lnSpc>
                <a:spcPts val="3600"/>
              </a:lnSpc>
              <a:buFontTx/>
              <a:buNone/>
            </a:pPr>
            <a:r>
              <a:rPr lang="de-DE" altLang="de-DE" sz="3200" dirty="0"/>
              <a:t>   Insolvenzverwalter, evtl. Eltern)</a:t>
            </a:r>
          </a:p>
          <a:p>
            <a:pPr lvl="2" indent="0">
              <a:lnSpc>
                <a:spcPts val="3600"/>
              </a:lnSpc>
              <a:buFont typeface="Wingdings" pitchFamily="2" charset="2"/>
              <a:buChar char="Ø"/>
            </a:pPr>
            <a:r>
              <a:rPr lang="de-DE" altLang="de-DE" sz="3200" dirty="0"/>
              <a:t>Gewillkürt</a:t>
            </a:r>
          </a:p>
          <a:p>
            <a:pPr>
              <a:buFont typeface="Wingdings" panose="05000000000000000000" pitchFamily="2" charset="2"/>
              <a:buChar char="Ø"/>
            </a:pP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 smtClean="0"/>
              <a:t>Thema: Rechtsdurchsetzung /Anders-Rudes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A35AFB5-30FC-1140-8782-9DA13C24B961}" type="slidenum">
              <a:rPr lang="de-DE" smtClean="0"/>
              <a:pPr/>
              <a:t>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4114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200" dirty="0" smtClean="0"/>
              <a:t>Ordnungsgemäße Klageerhebung</a:t>
            </a:r>
            <a:endParaRPr lang="de-DE" sz="32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de-DE" dirty="0"/>
              <a:t>Formal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e-DE" dirty="0"/>
              <a:t>Schriftlich (§ 253 V ZPO) o. zu Protokoll ( § 496 ZPO)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e-DE" dirty="0"/>
              <a:t>Unterschrieben (§§ 253 IV, 130 Nr. 6 ZPO)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e-DE" dirty="0"/>
              <a:t>Gebühren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dirty="0"/>
              <a:t>Inhaltlich (§§ 253, 130 ZPO)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e-DE" dirty="0"/>
              <a:t>Partei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e-DE" dirty="0"/>
              <a:t>Gericht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e-DE" dirty="0"/>
              <a:t>Antrag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e-DE" dirty="0"/>
              <a:t>Sachverhalt</a:t>
            </a:r>
          </a:p>
          <a:p>
            <a:pPr>
              <a:buFont typeface="Wingdings" panose="05000000000000000000" pitchFamily="2" charset="2"/>
              <a:buChar char="Ø"/>
            </a:pPr>
            <a:endParaRPr lang="de-DE" dirty="0"/>
          </a:p>
          <a:p>
            <a:pPr>
              <a:buFont typeface="Wingdings" panose="05000000000000000000" pitchFamily="2" charset="2"/>
              <a:buChar char="Ø"/>
            </a:pPr>
            <a:endParaRPr lang="de-DE" dirty="0"/>
          </a:p>
          <a:p>
            <a:pPr>
              <a:buFont typeface="Wingdings" panose="05000000000000000000" pitchFamily="2" charset="2"/>
              <a:buChar char="Ø"/>
            </a:pP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 smtClean="0"/>
              <a:t>Thema: Rechtsdurchsetzung /Anders-Rudes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A35AFB5-30FC-1140-8782-9DA13C24B961}" type="slidenum">
              <a:rPr lang="de-DE" smtClean="0"/>
              <a:pPr/>
              <a:t>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93664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200" dirty="0" smtClean="0"/>
              <a:t>Ordnungsgemäße Klageerhebung</a:t>
            </a:r>
            <a:endParaRPr lang="de-DE" sz="32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Font typeface="Wingdings" panose="05000000000000000000" pitchFamily="2" charset="2"/>
              <a:buChar char="Ø"/>
            </a:pPr>
            <a:r>
              <a:rPr lang="de-DE" dirty="0" smtClean="0"/>
              <a:t>Besprechung des Musters der Klageschrift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e-DE" dirty="0" smtClean="0"/>
              <a:t>Anhand des Druckerpressefalls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de-DE" dirty="0"/>
          </a:p>
          <a:p>
            <a:pPr>
              <a:buFont typeface="Wingdings" panose="05000000000000000000" pitchFamily="2" charset="2"/>
              <a:buChar char="Ø"/>
            </a:pPr>
            <a:endParaRPr lang="de-DE" dirty="0"/>
          </a:p>
          <a:p>
            <a:pPr>
              <a:buFont typeface="Wingdings" panose="05000000000000000000" pitchFamily="2" charset="2"/>
              <a:buChar char="Ø"/>
            </a:pPr>
            <a:endParaRPr lang="de-DE" dirty="0"/>
          </a:p>
          <a:p>
            <a:pPr>
              <a:buFont typeface="Wingdings" panose="05000000000000000000" pitchFamily="2" charset="2"/>
              <a:buChar char="Ø"/>
            </a:pP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 smtClean="0"/>
              <a:t>Thema: Rechtsdurchsetzung /Anders-Rudes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A35AFB5-30FC-1140-8782-9DA13C24B961}" type="slidenum">
              <a:rPr lang="de-DE" smtClean="0"/>
              <a:pPr/>
              <a:t>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37895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GoetheDesign1">
  <a:themeElements>
    <a:clrScheme name="Goethe Universität">
      <a:dk1>
        <a:srgbClr val="000000"/>
      </a:dk1>
      <a:lt1>
        <a:srgbClr val="FFFFFF"/>
      </a:lt1>
      <a:dk2>
        <a:srgbClr val="AF1D1D"/>
      </a:dk2>
      <a:lt2>
        <a:srgbClr val="ECA394"/>
      </a:lt2>
      <a:accent1>
        <a:srgbClr val="00498D"/>
      </a:accent1>
      <a:accent2>
        <a:srgbClr val="7FA4C4"/>
      </a:accent2>
      <a:accent3>
        <a:srgbClr val="608955"/>
      </a:accent3>
      <a:accent4>
        <a:srgbClr val="9BBB8F"/>
      </a:accent4>
      <a:accent5>
        <a:srgbClr val="F8994A"/>
      </a:accent5>
      <a:accent6>
        <a:srgbClr val="F9D349"/>
      </a:accent6>
      <a:hlink>
        <a:srgbClr val="608955"/>
      </a:hlink>
      <a:folHlink>
        <a:srgbClr val="9BBB8F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chemeClr val="accent1"/>
        </a:solidFill>
        <a:ln w="9525" algn="ctr">
          <a:solidFill>
            <a:srgbClr val="00648C"/>
          </a:solidFill>
          <a:miter lim="800000"/>
          <a:headEnd/>
          <a:tailEnd/>
        </a:ln>
        <a:effectLst/>
      </a:spPr>
      <a:bodyPr anchor="ctr" anchorCtr="1"/>
      <a:lstStyle>
        <a:defPPr eaLnBrk="0" hangingPunct="0">
          <a:defRPr sz="1600" b="1" smtClean="0">
            <a:solidFill>
              <a:schemeClr val="bg1"/>
            </a:solidFill>
            <a:ea typeface="Gulim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bg2"/>
          </a:solidFill>
          <a:prstDash val="solid"/>
          <a:round/>
          <a:headEnd type="none" w="lg" len="lg"/>
          <a:tailEnd type="none" w="lg" len="lg"/>
        </a:ln>
        <a:effectLst/>
      </a:spPr>
      <a:bodyPr vert="horz" wrap="none" lIns="91440" tIns="91440" rIns="91440" bIns="9144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GoetheDesign1 1">
        <a:dk1>
          <a:srgbClr val="000000"/>
        </a:dk1>
        <a:lt1>
          <a:srgbClr val="FFFFFF"/>
        </a:lt1>
        <a:dk2>
          <a:srgbClr val="AF1D1D"/>
        </a:dk2>
        <a:lt2>
          <a:srgbClr val="ECA394"/>
        </a:lt2>
        <a:accent1>
          <a:srgbClr val="00498D"/>
        </a:accent1>
        <a:accent2>
          <a:srgbClr val="7FA4C4"/>
        </a:accent2>
        <a:accent3>
          <a:srgbClr val="FFFFFF"/>
        </a:accent3>
        <a:accent4>
          <a:srgbClr val="000000"/>
        </a:accent4>
        <a:accent5>
          <a:srgbClr val="AAB1C5"/>
        </a:accent5>
        <a:accent6>
          <a:srgbClr val="7294B1"/>
        </a:accent6>
        <a:hlink>
          <a:srgbClr val="608955"/>
        </a:hlink>
        <a:folHlink>
          <a:srgbClr val="9BBB8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244</Words>
  <Application>Microsoft Office PowerPoint</Application>
  <PresentationFormat>Bildschirmpräsentation (4:3)</PresentationFormat>
  <Paragraphs>63</Paragraphs>
  <Slides>7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2</vt:i4>
      </vt:variant>
      <vt:variant>
        <vt:lpstr>Folientitel</vt:lpstr>
      </vt:variant>
      <vt:variant>
        <vt:i4>7</vt:i4>
      </vt:variant>
    </vt:vector>
  </HeadingPairs>
  <TitlesOfParts>
    <vt:vector size="9" baseType="lpstr">
      <vt:lpstr>Office-Design</vt:lpstr>
      <vt:lpstr>GoetheDesign1</vt:lpstr>
      <vt:lpstr>Rechtsdurchsetzung</vt:lpstr>
      <vt:lpstr>Parteifähigkeit (§ 50 ZPO)</vt:lpstr>
      <vt:lpstr>Prozessfähigkeit (§§ 51 , 52 ZPO)</vt:lpstr>
      <vt:lpstr>Postulationsfähigkeit (§§ 78,79 ZPO)</vt:lpstr>
      <vt:lpstr>Prozessführungsbefugnis</vt:lpstr>
      <vt:lpstr>Ordnungsgemäße Klageerhebung</vt:lpstr>
      <vt:lpstr>Ordnungsgemäße Klageerhebung</vt:lpstr>
    </vt:vector>
  </TitlesOfParts>
  <Company>Typodrom GmbH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Thomas Preussler</dc:creator>
  <cp:lastModifiedBy>Prof. Dr. Isabella Anders-Ruders</cp:lastModifiedBy>
  <cp:revision>140</cp:revision>
  <cp:lastPrinted>2018-02-28T17:32:31Z</cp:lastPrinted>
  <dcterms:created xsi:type="dcterms:W3CDTF">2014-10-22T14:54:12Z</dcterms:created>
  <dcterms:modified xsi:type="dcterms:W3CDTF">2018-03-19T10:54:41Z</dcterms:modified>
</cp:coreProperties>
</file>