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0" r:id="rId2"/>
  </p:sldMasterIdLst>
  <p:notesMasterIdLst>
    <p:notesMasterId r:id="rId12"/>
  </p:notesMasterIdLst>
  <p:handoutMasterIdLst>
    <p:handoutMasterId r:id="rId13"/>
  </p:handoutMasterIdLst>
  <p:sldIdLst>
    <p:sldId id="256" r:id="rId3"/>
    <p:sldId id="278" r:id="rId4"/>
    <p:sldId id="283" r:id="rId5"/>
    <p:sldId id="279" r:id="rId6"/>
    <p:sldId id="282" r:id="rId7"/>
    <p:sldId id="281" r:id="rId8"/>
    <p:sldId id="286" r:id="rId9"/>
    <p:sldId id="285" r:id="rId10"/>
    <p:sldId id="288" r:id="rId11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1" autoAdjust="0"/>
    <p:restoredTop sz="94660"/>
  </p:normalViewPr>
  <p:slideViewPr>
    <p:cSldViewPr snapToGrid="0" snapToObjects="1" showGuides="1">
      <p:cViewPr>
        <p:scale>
          <a:sx n="90" d="100"/>
          <a:sy n="90" d="100"/>
        </p:scale>
        <p:origin x="-444" y="-378"/>
      </p:cViewPr>
      <p:guideLst>
        <p:guide orient="horz" pos="4070"/>
        <p:guide orient="horz" pos="852"/>
        <p:guide orient="horz" pos="1233"/>
        <p:guide orient="horz" pos="1297"/>
        <p:guide pos="3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88" d="100"/>
        <a:sy n="28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A157B-6A96-A34E-BD1D-0DA21EBED4E8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79266-9E0F-8D4E-8D7E-A15AB234650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792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838BC-5F14-BE42-8C42-ABCA2D41AB20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86D7C-67C7-6E4C-9A92-0CC8EFE015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2000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6D7C-67C7-6E4C-9A92-0CC8EFE01518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7797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6D7C-67C7-6E4C-9A92-0CC8EFE01518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1198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Grün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PPT_Chart_gru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81649" y="3127567"/>
            <a:ext cx="8055831" cy="927245"/>
          </a:xfrm>
          <a:ln>
            <a:noFill/>
          </a:ln>
        </p:spPr>
        <p:txBody>
          <a:bodyPr>
            <a:normAutofit/>
          </a:bodyPr>
          <a:lstStyle>
            <a:lvl1pPr algn="r">
              <a:defRPr sz="3600" b="0" i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Titel hinzufügen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81648" y="4098047"/>
            <a:ext cx="8055832" cy="39899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 baseline="0">
                <a:solidFill>
                  <a:schemeClr val="tx1"/>
                </a:solidFill>
                <a:latin typeface="UnitPro-Medi"/>
                <a:cs typeface="UnitPro-Med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durch Klicken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22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Weiß mit kleinem Logo und zwei Inh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13_Textchart_klein_balken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2032000"/>
            <a:ext cx="4038600" cy="4429125"/>
          </a:xfrm>
        </p:spPr>
        <p:txBody>
          <a:bodyPr/>
          <a:lstStyle>
            <a:lvl1pPr marL="342900" indent="-342900" algn="l">
              <a:buClrTx/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ClrTx/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ClrTx/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19118" y="2032000"/>
            <a:ext cx="4038600" cy="4429125"/>
          </a:xfrm>
        </p:spPr>
        <p:txBody>
          <a:bodyPr/>
          <a:lstStyle>
            <a:lvl1pPr marL="342900" indent="-342900" algn="l"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71329"/>
            <a:ext cx="8200518" cy="586059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11205775-AA5C-3C45-8C6F-BF32F99D581D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696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olie Grün mit Logo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12_Textchart_gross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6088" y="1554435"/>
            <a:ext cx="4468842" cy="571228"/>
          </a:xfrm>
        </p:spPr>
        <p:txBody>
          <a:bodyPr anchor="ctr" anchorCtr="0">
            <a:normAutofit/>
          </a:bodyPr>
          <a:lstStyle>
            <a:lvl1pPr algn="l">
              <a:defRPr sz="2800" b="0" i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013181" y="1536700"/>
            <a:ext cx="3876347" cy="4928900"/>
          </a:xfrm>
        </p:spPr>
        <p:txBody>
          <a:bodyPr>
            <a:normAutofit/>
          </a:bodyPr>
          <a:lstStyle>
            <a:lvl1pPr marL="0" indent="0" algn="r">
              <a:buNone/>
              <a:defRPr sz="1500" b="0" i="0">
                <a:latin typeface="UnitPro-Medi"/>
                <a:cs typeface="UnitPro-Med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303735"/>
            <a:ext cx="4457730" cy="4161865"/>
          </a:xfrm>
        </p:spPr>
        <p:txBody>
          <a:bodyPr>
            <a:normAutofit/>
          </a:bodyPr>
          <a:lstStyle>
            <a:lvl1pPr marL="0" indent="0" algn="l">
              <a:buFont typeface="Wingdings" charset="2"/>
              <a:buNone/>
              <a:defRPr sz="2400" b="0" i="0">
                <a:latin typeface="UnitPro-Light"/>
                <a:cs typeface="UnitPro-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 durch Klicken hinzufügen</a:t>
            </a: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DF270E1-7852-8343-B7FE-BC231864BB02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6693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olie Grün mit kleinem Logo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11_Textchart_klein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6088" y="1365928"/>
            <a:ext cx="4468842" cy="593047"/>
          </a:xfrm>
        </p:spPr>
        <p:txBody>
          <a:bodyPr anchor="ctr" anchorCtr="0">
            <a:normAutofit/>
          </a:bodyPr>
          <a:lstStyle>
            <a:lvl1pPr algn="l">
              <a:defRPr sz="2800" b="0" i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013181" y="1365928"/>
            <a:ext cx="3876347" cy="5095197"/>
          </a:xfrm>
        </p:spPr>
        <p:txBody>
          <a:bodyPr>
            <a:normAutofit/>
          </a:bodyPr>
          <a:lstStyle>
            <a:lvl1pPr marL="0" indent="0" algn="r">
              <a:buNone/>
              <a:defRPr sz="1500" b="0" i="0">
                <a:latin typeface="UnitPro-Medi"/>
                <a:cs typeface="UnitPro-Med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072895"/>
            <a:ext cx="4457730" cy="4388230"/>
          </a:xfrm>
        </p:spPr>
        <p:txBody>
          <a:bodyPr>
            <a:normAutofit/>
          </a:bodyPr>
          <a:lstStyle>
            <a:lvl1pPr marL="0" indent="0" algn="l">
              <a:buFont typeface="Wingdings" charset="2"/>
              <a:buNone/>
              <a:defRPr sz="2400" b="0" i="0">
                <a:latin typeface="UnitPro-Light"/>
                <a:cs typeface="UnitPro-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 durch Klicken hinzufügen</a:t>
            </a: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8" y="6586719"/>
            <a:ext cx="983694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7895957E-8668-F84A-AC3B-5C4BF905C4D1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4226018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olie Weiß mit kleinem Logo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13_Textchart_klein_balken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6088" y="1375476"/>
            <a:ext cx="4468842" cy="566744"/>
          </a:xfrm>
        </p:spPr>
        <p:txBody>
          <a:bodyPr anchor="ctr" anchorCtr="0">
            <a:normAutofit/>
          </a:bodyPr>
          <a:lstStyle>
            <a:lvl1pPr algn="l">
              <a:defRPr sz="2800" b="0" i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013181" y="1375476"/>
            <a:ext cx="3876347" cy="5076013"/>
          </a:xfrm>
        </p:spPr>
        <p:txBody>
          <a:bodyPr>
            <a:normAutofit/>
          </a:bodyPr>
          <a:lstStyle>
            <a:lvl1pPr marL="0" indent="0" algn="r">
              <a:buNone/>
              <a:defRPr sz="1500" b="0" i="0">
                <a:latin typeface="UnitPro-Medi"/>
                <a:cs typeface="UnitPro-Med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082443"/>
            <a:ext cx="4457730" cy="4369046"/>
          </a:xfrm>
        </p:spPr>
        <p:txBody>
          <a:bodyPr>
            <a:normAutofit/>
          </a:bodyPr>
          <a:lstStyle>
            <a:lvl1pPr marL="0" indent="0" algn="l">
              <a:buFont typeface="Wingdings" charset="2"/>
              <a:buNone/>
              <a:defRPr sz="2400" b="0" i="0">
                <a:latin typeface="UnitPro-Light"/>
                <a:cs typeface="UnitPro-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 durch Klicken hinzufügen</a:t>
            </a: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26A96FD8-4E09-594A-A8FA-57C2A6C6F8F8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6018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rün mit kleinem Logo, Inhalt und 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11_Textchart_klein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3A6AFA04-62A3-1449-934B-345505F2A4A4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66212"/>
            <a:ext cx="8200518" cy="609344"/>
          </a:xfrm>
        </p:spPr>
        <p:txBody>
          <a:bodyPr anchor="ctr" anchorCtr="0">
            <a:normAutofit/>
          </a:bodyPr>
          <a:lstStyle>
            <a:lvl1pPr algn="l">
              <a:defRPr sz="2800" b="0" i="0" u="none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2737556"/>
            <a:ext cx="8200518" cy="3839615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lnSpc>
                <a:spcPct val="100000"/>
              </a:lnSpc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lnSpc>
                <a:spcPct val="100000"/>
              </a:lnSpc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lnSpc>
                <a:spcPct val="100000"/>
              </a:lnSpc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r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032708"/>
            <a:ext cx="8200518" cy="60607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600" b="1" baseline="0"/>
            </a:lvl1pPr>
          </a:lstStyle>
          <a:p>
            <a:pPr lvl="0"/>
            <a:r>
              <a:rPr lang="de-DE" dirty="0" smtClean="0"/>
              <a:t>Hier kann eine These/Kernaussage hinzugefügt werden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1823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Weiß mit kleinem Logo, Inhalt und 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13_Textchart_klein_balken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65959534-E2C5-924E-AE82-3CD4033818C1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66212"/>
            <a:ext cx="8200518" cy="609344"/>
          </a:xfrm>
        </p:spPr>
        <p:txBody>
          <a:bodyPr anchor="ctr" anchorCtr="0">
            <a:normAutofit/>
          </a:bodyPr>
          <a:lstStyle>
            <a:lvl1pPr algn="l">
              <a:defRPr sz="2800" b="0" i="0" u="none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2737556"/>
            <a:ext cx="8200518" cy="3839615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lnSpc>
                <a:spcPct val="100000"/>
              </a:lnSpc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lnSpc>
                <a:spcPct val="100000"/>
              </a:lnSpc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lnSpc>
                <a:spcPct val="100000"/>
              </a:lnSpc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r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032708"/>
            <a:ext cx="8200518" cy="60607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600" b="1" baseline="0"/>
            </a:lvl1pPr>
          </a:lstStyle>
          <a:p>
            <a:pPr lvl="0"/>
            <a:r>
              <a:rPr lang="de-DE" dirty="0" smtClean="0"/>
              <a:t>Hier kann eine These/Kernaussage hinzugefügt werden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5369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3"/>
          <p:cNvSpPr>
            <a:spLocks noChangeArrowheads="1"/>
          </p:cNvSpPr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000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600" b="1" smtClean="0">
              <a:solidFill>
                <a:srgbClr val="FFFFFF"/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-1136650" y="1627188"/>
            <a:ext cx="12422188" cy="3938587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FFFEFF"/>
            </a:solidFill>
            <a:miter lim="800000"/>
            <a:headEnd/>
            <a:tailEnd/>
          </a:ln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altLang="de-DE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 rot="19740000">
            <a:off x="-1771650" y="-160338"/>
            <a:ext cx="9553575" cy="1646238"/>
          </a:xfrm>
          <a:prstGeom prst="rect">
            <a:avLst/>
          </a:prstGeom>
          <a:solidFill>
            <a:srgbClr val="4576BB"/>
          </a:solidFill>
          <a:ln w="9525" algn="in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576" tIns="36576" rIns="36576" bIns="3657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6" name="Gruppieren 6"/>
          <p:cNvGrpSpPr>
            <a:grpSpLocks/>
          </p:cNvGrpSpPr>
          <p:nvPr userDrawn="1"/>
        </p:nvGrpSpPr>
        <p:grpSpPr bwMode="auto">
          <a:xfrm>
            <a:off x="22225" y="868363"/>
            <a:ext cx="3883025" cy="946150"/>
            <a:chOff x="613514" y="1991831"/>
            <a:chExt cx="3882561" cy="946675"/>
          </a:xfrm>
        </p:grpSpPr>
        <p:sp>
          <p:nvSpPr>
            <p:cNvPr id="7" name="Text Box 8"/>
            <p:cNvSpPr txBox="1">
              <a:spLocks noChangeArrowheads="1"/>
            </p:cNvSpPr>
            <p:nvPr userDrawn="1"/>
          </p:nvSpPr>
          <p:spPr bwMode="auto">
            <a:xfrm rot="-1860000">
              <a:off x="613514" y="1991831"/>
              <a:ext cx="3416786" cy="55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200" smtClean="0">
                  <a:solidFill>
                    <a:srgbClr val="FEFFFD"/>
                  </a:solidFill>
                  <a:latin typeface="Arial Black" pitchFamily="34" charset="0"/>
                  <a:cs typeface="Arial" pitchFamily="34" charset="0"/>
                </a:rPr>
                <a:t>Außer</a:t>
              </a:r>
              <a:r>
                <a:rPr lang="de-DE" altLang="de-DE" sz="2200" smtClean="0">
                  <a:solidFill>
                    <a:srgbClr val="000068"/>
                  </a:solidFill>
                  <a:latin typeface="Arial Black" pitchFamily="34" charset="0"/>
                  <a:cs typeface="Arial" pitchFamily="34" charset="0"/>
                </a:rPr>
                <a:t>gerichtliche</a:t>
              </a:r>
              <a:endParaRPr lang="de-DE" altLang="de-DE" sz="2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 userDrawn="1"/>
          </p:nvSpPr>
          <p:spPr bwMode="auto">
            <a:xfrm rot="-1860000">
              <a:off x="1373093" y="2148383"/>
              <a:ext cx="2587367" cy="533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200" smtClean="0">
                  <a:solidFill>
                    <a:srgbClr val="010066"/>
                  </a:solidFill>
                  <a:latin typeface="Arial Black" pitchFamily="34" charset="0"/>
                  <a:cs typeface="Arial" pitchFamily="34" charset="0"/>
                </a:rPr>
                <a:t>&amp;</a:t>
              </a:r>
              <a:r>
                <a:rPr lang="de-DE" altLang="de-DE" sz="2200" smtClean="0">
                  <a:solidFill>
                    <a:srgbClr val="FEFFFD"/>
                  </a:solidFill>
                  <a:latin typeface="Arial Black" pitchFamily="34" charset="0"/>
                  <a:cs typeface="Arial" pitchFamily="34" charset="0"/>
                </a:rPr>
                <a:t>gerichtliche</a:t>
              </a:r>
              <a:endParaRPr lang="de-DE" altLang="de-DE" sz="2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 userDrawn="1"/>
          </p:nvSpPr>
          <p:spPr bwMode="auto">
            <a:xfrm rot="-1860000">
              <a:off x="1872881" y="2442600"/>
              <a:ext cx="2623194" cy="495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200" smtClean="0">
                  <a:solidFill>
                    <a:srgbClr val="D8E0E8"/>
                  </a:solidFill>
                  <a:latin typeface="Arial Black" pitchFamily="34" charset="0"/>
                  <a:cs typeface="Arial" pitchFamily="34" charset="0"/>
                </a:rPr>
                <a:t>Konfliktlösung</a:t>
              </a:r>
              <a:endParaRPr lang="de-DE" altLang="de-DE" sz="2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" name="Picture 2" descr="\\CWS1.recht.uni-frankfurt.de\Benutzer\krey\Desktop\Grafik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6276975"/>
            <a:ext cx="17891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6211" y="2417099"/>
            <a:ext cx="8346109" cy="2566453"/>
          </a:xfrm>
        </p:spPr>
        <p:txBody>
          <a:bodyPr anchor="ctr"/>
          <a:lstStyle>
            <a:lvl1pPr algn="ctr">
              <a:defRPr sz="4000" baseline="0">
                <a:solidFill>
                  <a:srgbClr val="00005E"/>
                </a:solidFill>
                <a:latin typeface="Arial" pitchFamily="-65" charset="0"/>
                <a:cs typeface="Arial" pitchFamily="-65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2494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1588" y="6448425"/>
            <a:ext cx="9140825" cy="409575"/>
          </a:xfrm>
          <a:prstGeom prst="rect">
            <a:avLst/>
          </a:prstGeom>
          <a:solidFill>
            <a:srgbClr val="457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altLang="de-DE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 flipH="1">
            <a:off x="0" y="0"/>
            <a:ext cx="9142413" cy="998538"/>
          </a:xfrm>
          <a:prstGeom prst="rect">
            <a:avLst/>
          </a:prstGeom>
          <a:solidFill>
            <a:srgbClr val="000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altLang="de-DE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 userDrawn="1"/>
        </p:nvSpPr>
        <p:spPr bwMode="gray">
          <a:xfrm>
            <a:off x="1588" y="0"/>
            <a:ext cx="9140825" cy="6572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defTabSz="914400" eaLnBrk="0" hangingPunct="0">
              <a:defRPr/>
            </a:pPr>
            <a:endParaRPr lang="de-DE" sz="1600" b="1" smtClean="0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7" name="Line 115"/>
          <p:cNvSpPr>
            <a:spLocks noChangeShapeType="1"/>
          </p:cNvSpPr>
          <p:nvPr/>
        </p:nvSpPr>
        <p:spPr bwMode="auto">
          <a:xfrm flipH="1">
            <a:off x="0" y="998538"/>
            <a:ext cx="9144000" cy="0"/>
          </a:xfrm>
          <a:prstGeom prst="line">
            <a:avLst/>
          </a:prstGeom>
          <a:noFill/>
          <a:ln w="38100" algn="ctr">
            <a:solidFill>
              <a:srgbClr val="0000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E437B"/>
              </a:solidFill>
              <a:latin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4675188"/>
            <a:ext cx="4721225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 rot="19740000">
            <a:off x="7169150" y="5880100"/>
            <a:ext cx="1752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200" smtClean="0">
                <a:solidFill>
                  <a:srgbClr val="FEFFFD"/>
                </a:solidFill>
                <a:latin typeface="Arial Black" pitchFamily="34" charset="0"/>
                <a:cs typeface="Arial" pitchFamily="34" charset="0"/>
              </a:rPr>
              <a:t>Außer</a:t>
            </a:r>
            <a:r>
              <a:rPr lang="de-DE" altLang="de-DE" sz="1200" smtClean="0">
                <a:solidFill>
                  <a:srgbClr val="000068"/>
                </a:solidFill>
                <a:latin typeface="Arial Black" pitchFamily="34" charset="0"/>
                <a:cs typeface="Arial" pitchFamily="34" charset="0"/>
              </a:rPr>
              <a:t>gerichtliche</a:t>
            </a:r>
            <a:endParaRPr lang="de-DE" altLang="de-DE" sz="12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 rot="19740000">
            <a:off x="7591425" y="5930900"/>
            <a:ext cx="13144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200" smtClean="0">
                <a:solidFill>
                  <a:srgbClr val="010066"/>
                </a:solidFill>
                <a:latin typeface="Arial Black" pitchFamily="34" charset="0"/>
                <a:cs typeface="Arial" pitchFamily="34" charset="0"/>
              </a:rPr>
              <a:t>&amp;</a:t>
            </a:r>
            <a:r>
              <a:rPr lang="de-DE" altLang="de-DE" sz="1200" smtClean="0">
                <a:solidFill>
                  <a:srgbClr val="FEFFFD"/>
                </a:solidFill>
                <a:latin typeface="Arial Black" pitchFamily="34" charset="0"/>
                <a:cs typeface="Arial" pitchFamily="34" charset="0"/>
              </a:rPr>
              <a:t>gerichtliche</a:t>
            </a:r>
            <a:endParaRPr lang="de-DE" altLang="de-DE" sz="12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 rot="19740000">
            <a:off x="7845425" y="6084888"/>
            <a:ext cx="1327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200" smtClean="0">
                <a:solidFill>
                  <a:srgbClr val="D8E0E8"/>
                </a:solidFill>
                <a:latin typeface="Arial Black" pitchFamily="34" charset="0"/>
                <a:cs typeface="Arial" pitchFamily="34" charset="0"/>
              </a:rPr>
              <a:t>Konfliktlösung</a:t>
            </a:r>
            <a:endParaRPr lang="de-DE" altLang="de-DE" sz="12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 userDrawn="1"/>
        </p:nvSpPr>
        <p:spPr bwMode="auto">
          <a:xfrm>
            <a:off x="8548688" y="6597650"/>
            <a:ext cx="4572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 bIns="0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DF6E2A8B-F233-45B0-AD01-BEB432347394}" type="slidenum">
              <a:rPr lang="de-DE" altLang="de-DE" sz="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altLang="de-DE" sz="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\\CWS1.recht.uni-frankfurt.de\Benutzer\krey\Desktop\Grafik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6621463"/>
            <a:ext cx="90487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524000" indent="-269875"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15779962"/>
      </p:ext>
    </p:extLst>
  </p:cSld>
  <p:clrMapOvr>
    <a:masterClrMapping/>
  </p:clrMapOvr>
  <p:transition>
    <p:fade thruBlk="1"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Weiß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PPT_Chart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81649" y="3127567"/>
            <a:ext cx="8055831" cy="927245"/>
          </a:xfrm>
          <a:ln>
            <a:noFill/>
          </a:ln>
        </p:spPr>
        <p:txBody>
          <a:bodyPr>
            <a:normAutofit/>
          </a:bodyPr>
          <a:lstStyle>
            <a:lvl1pPr algn="r">
              <a:defRPr sz="3600" b="0" i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Titel hinzufügen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81648" y="4098047"/>
            <a:ext cx="8055832" cy="39899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 baseline="0">
                <a:solidFill>
                  <a:schemeClr val="tx1"/>
                </a:solidFill>
                <a:latin typeface="UnitPro-Medi"/>
                <a:cs typeface="UnitPro-Med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durch Klicken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674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Grü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PPT_Chart_gru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3981" y="4097504"/>
            <a:ext cx="3945328" cy="430905"/>
          </a:xfrm>
        </p:spPr>
        <p:txBody>
          <a:bodyPr anchor="t">
            <a:normAutofit/>
          </a:bodyPr>
          <a:lstStyle>
            <a:lvl1pPr algn="r">
              <a:defRPr sz="1600" b="0" i="0" cap="none" baseline="0">
                <a:latin typeface="UnitPro-Medi"/>
                <a:cs typeface="UnitPro-Medi"/>
              </a:defRPr>
            </a:lvl1pPr>
          </a:lstStyle>
          <a:p>
            <a:r>
              <a:rPr lang="de-DE" dirty="0" smtClean="0"/>
              <a:t>Untertitel durch Klicken hinzufügen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23485" y="3339876"/>
            <a:ext cx="3935824" cy="573796"/>
          </a:xfrm>
        </p:spPr>
        <p:txBody>
          <a:bodyPr anchor="b">
            <a:noAutofit/>
          </a:bodyPr>
          <a:lstStyle>
            <a:lvl1pPr marL="0" indent="0" algn="r">
              <a:buNone/>
              <a:defRPr sz="3600" b="0" i="0">
                <a:solidFill>
                  <a:schemeClr val="tx1"/>
                </a:solidFill>
                <a:latin typeface="UnitPro-Light"/>
                <a:cs typeface="UnitPro-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Titel hinzufügen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idx="10"/>
          </p:nvPr>
        </p:nvSpPr>
        <p:spPr>
          <a:xfrm>
            <a:off x="4536860" y="2149757"/>
            <a:ext cx="4119778" cy="3308528"/>
          </a:xfrm>
        </p:spPr>
        <p:txBody>
          <a:bodyPr/>
          <a:lstStyle>
            <a:lvl1pPr marL="0" indent="0" algn="r">
              <a:buNone/>
              <a:defRPr sz="1500" b="0" i="0" baseline="0">
                <a:latin typeface="UnitPro-Medi"/>
                <a:cs typeface="UnitPro-Med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80798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Weiß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PPT_Chart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3981" y="4097504"/>
            <a:ext cx="3945328" cy="430905"/>
          </a:xfrm>
        </p:spPr>
        <p:txBody>
          <a:bodyPr anchor="t">
            <a:normAutofit/>
          </a:bodyPr>
          <a:lstStyle>
            <a:lvl1pPr algn="r">
              <a:defRPr sz="1600" b="0" i="0" cap="none" baseline="0">
                <a:latin typeface="UnitPro-Medi"/>
                <a:cs typeface="UnitPro-Medi"/>
              </a:defRPr>
            </a:lvl1pPr>
          </a:lstStyle>
          <a:p>
            <a:r>
              <a:rPr lang="de-DE" dirty="0" smtClean="0"/>
              <a:t>Untertitel durch Klicken hinzufügen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23485" y="3339876"/>
            <a:ext cx="3935824" cy="573796"/>
          </a:xfrm>
        </p:spPr>
        <p:txBody>
          <a:bodyPr anchor="b">
            <a:noAutofit/>
          </a:bodyPr>
          <a:lstStyle>
            <a:lvl1pPr marL="0" indent="0" algn="r">
              <a:buNone/>
              <a:defRPr sz="3600" b="0" i="0">
                <a:solidFill>
                  <a:schemeClr val="tx1"/>
                </a:solidFill>
                <a:latin typeface="UnitPro-Light"/>
                <a:cs typeface="UnitPro-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Titel hinzufügen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idx="10"/>
          </p:nvPr>
        </p:nvSpPr>
        <p:spPr>
          <a:xfrm>
            <a:off x="4536860" y="2149757"/>
            <a:ext cx="4119778" cy="3308528"/>
          </a:xfrm>
        </p:spPr>
        <p:txBody>
          <a:bodyPr/>
          <a:lstStyle>
            <a:lvl1pPr marL="0" indent="0" algn="r">
              <a:buNone/>
              <a:defRPr sz="1500" b="0" i="0" baseline="0">
                <a:latin typeface="UnitPro-Medi"/>
                <a:cs typeface="UnitPro-Med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40627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rün mit Logo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12_Textchart_gross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549655"/>
            <a:ext cx="8200518" cy="636333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2286001"/>
            <a:ext cx="8200518" cy="4175124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lnSpc>
                <a:spcPct val="100000"/>
              </a:lnSpc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lnSpc>
                <a:spcPct val="100000"/>
              </a:lnSpc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lnSpc>
                <a:spcPct val="100000"/>
              </a:lnSpc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r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79475C44-E513-194A-88DC-1E3E6C441801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70704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rün mit kleinem Logo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11_Textchart_klein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71329"/>
            <a:ext cx="8200518" cy="587646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2074333"/>
            <a:ext cx="8200518" cy="4386792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lnSpc>
                <a:spcPct val="100000"/>
              </a:lnSpc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lnSpc>
                <a:spcPct val="100000"/>
              </a:lnSpc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lnSpc>
                <a:spcPct val="100000"/>
              </a:lnSpc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r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77171"/>
            <a:ext cx="1106541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8C252453-7B2E-5D4C-A174-D33E1DF51036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99861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Weiß mit kleinem Logo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13_Textchart_klein_balken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52550"/>
            <a:ext cx="8200518" cy="601228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2087668"/>
            <a:ext cx="8200518" cy="4373457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lnSpc>
                <a:spcPct val="100000"/>
              </a:lnSpc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lnSpc>
                <a:spcPct val="100000"/>
              </a:lnSpc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lnSpc>
                <a:spcPct val="100000"/>
              </a:lnSpc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r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5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1A529E64-BCA5-8E4E-A63C-47E578259545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48689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rün mit Logo und zwei Inh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12_Textchart_gross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2306703"/>
            <a:ext cx="4038600" cy="4154422"/>
          </a:xfrm>
        </p:spPr>
        <p:txBody>
          <a:bodyPr/>
          <a:lstStyle>
            <a:lvl1pPr marL="342900" indent="-342900" algn="l">
              <a:buClrTx/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ClrTx/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ClrTx/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19118" y="2306703"/>
            <a:ext cx="4038600" cy="4154422"/>
          </a:xfrm>
        </p:spPr>
        <p:txBody>
          <a:bodyPr/>
          <a:lstStyle>
            <a:lvl1pPr marL="342900" indent="-342900" algn="l"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552231"/>
            <a:ext cx="8200518" cy="587943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16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708138F2-423A-1F41-8269-A6BCAA9DD889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228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rün mit kleinem Logo und zwei Inh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11_Textchart_klein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2049751"/>
            <a:ext cx="4038600" cy="4413138"/>
          </a:xfrm>
        </p:spPr>
        <p:txBody>
          <a:bodyPr/>
          <a:lstStyle>
            <a:lvl1pPr marL="342900" indent="-342900" algn="l">
              <a:buClrTx/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ClrTx/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ClrTx/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19118" y="2049751"/>
            <a:ext cx="4038600" cy="4413138"/>
          </a:xfrm>
        </p:spPr>
        <p:txBody>
          <a:bodyPr/>
          <a:lstStyle>
            <a:lvl1pPr marL="342900" indent="-342900" algn="l"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71329"/>
            <a:ext cx="8200518" cy="587646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91DF2A3C-83F7-7E4F-B0FB-89DB33CCAB7D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514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49263" y="17764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3236842"/>
            <a:ext cx="8229600" cy="288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460139" y="6429977"/>
            <a:ext cx="3327738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chemeClr val="tx1"/>
                </a:solidFill>
                <a:latin typeface="UnitPro-Light"/>
                <a:cs typeface="UnitPro-Light"/>
              </a:defRPr>
            </a:lvl1pPr>
          </a:lstStyle>
          <a:p>
            <a:r>
              <a:rPr lang="de-DE" b="1" smtClean="0"/>
              <a:t>Thema: xx/Verfasser: yy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257279" y="6423186"/>
            <a:ext cx="513179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 b="0" i="0">
                <a:solidFill>
                  <a:schemeClr val="tx1"/>
                </a:solidFill>
                <a:latin typeface="UnitPro-Light"/>
                <a:cs typeface="UnitPro-Ligh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004706" y="6420429"/>
            <a:ext cx="1252573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rgbClr val="000000"/>
                </a:solidFill>
                <a:latin typeface="UnitPro-Light"/>
                <a:cs typeface="UnitPro-Light"/>
              </a:defRPr>
            </a:lvl1pPr>
          </a:lstStyle>
          <a:p>
            <a:fld id="{03611B7D-D943-C74B-9C11-02AAE84BF1B4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726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9" r:id="rId4"/>
    <p:sldLayoutId id="2147483650" r:id="rId5"/>
    <p:sldLayoutId id="2147483661" r:id="rId6"/>
    <p:sldLayoutId id="2147483662" r:id="rId7"/>
    <p:sldLayoutId id="2147483652" r:id="rId8"/>
    <p:sldLayoutId id="2147483664" r:id="rId9"/>
    <p:sldLayoutId id="2147483663" r:id="rId10"/>
    <p:sldLayoutId id="2147483657" r:id="rId11"/>
    <p:sldLayoutId id="2147483665" r:id="rId12"/>
    <p:sldLayoutId id="2147483666" r:id="rId13"/>
    <p:sldLayoutId id="2147483668" r:id="rId14"/>
    <p:sldLayoutId id="2147483669" r:id="rId1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UnitPro-Light"/>
          <a:ea typeface="+mj-ea"/>
          <a:cs typeface="UnitPro-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3200" kern="1200">
          <a:solidFill>
            <a:schemeClr val="tx1"/>
          </a:solidFill>
          <a:latin typeface="UnitPro-Light"/>
          <a:ea typeface="+mn-ea"/>
          <a:cs typeface="UnitPro-Light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2800" kern="1200">
          <a:solidFill>
            <a:schemeClr val="tx1"/>
          </a:solidFill>
          <a:latin typeface="UnitPro-Light"/>
          <a:ea typeface="+mn-ea"/>
          <a:cs typeface="UnitPro-Light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UnitPro-Light"/>
          <a:ea typeface="+mn-ea"/>
          <a:cs typeface="UnitPro-Light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UnitPro-Light"/>
          <a:ea typeface="+mn-ea"/>
          <a:cs typeface="UnitPro-Light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UnitPro-Light"/>
          <a:ea typeface="+mn-ea"/>
          <a:cs typeface="UnitPro-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0213" y="150813"/>
            <a:ext cx="73453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Slide title</a:t>
            </a:r>
          </a:p>
        </p:txBody>
      </p:sp>
      <p:sp>
        <p:nvSpPr>
          <p:cNvPr id="205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449388"/>
            <a:ext cx="82804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Body text</a:t>
            </a:r>
          </a:p>
          <a:p>
            <a:pPr lvl="1"/>
            <a:r>
              <a:rPr lang="de-DE" altLang="de-DE" smtClean="0"/>
              <a:t>First level</a:t>
            </a:r>
          </a:p>
          <a:p>
            <a:pPr lvl="2"/>
            <a:r>
              <a:rPr lang="de-DE" altLang="de-DE" smtClean="0"/>
              <a:t>Second level</a:t>
            </a:r>
          </a:p>
          <a:p>
            <a:pPr lvl="3"/>
            <a:r>
              <a:rPr lang="de-DE" altLang="de-DE" smtClean="0"/>
              <a:t>Third level</a:t>
            </a:r>
          </a:p>
          <a:p>
            <a:pPr lvl="4"/>
            <a:r>
              <a:rPr lang="de-DE" altLang="de-DE" smtClean="0"/>
              <a:t>Forth level</a:t>
            </a:r>
          </a:p>
          <a:p>
            <a:pPr lvl="4"/>
            <a:r>
              <a:rPr lang="de-DE" altLang="de-DE" smtClean="0"/>
              <a:t>Fifth level</a:t>
            </a:r>
          </a:p>
          <a:p>
            <a:pPr lvl="4"/>
            <a:r>
              <a:rPr lang="de-DE" altLang="de-DE" smtClean="0"/>
              <a:t>Sixth level</a:t>
            </a:r>
          </a:p>
          <a:p>
            <a:pPr lvl="4"/>
            <a:r>
              <a:rPr lang="de-DE" altLang="de-DE" smtClean="0"/>
              <a:t>Seventh level</a:t>
            </a:r>
          </a:p>
          <a:p>
            <a:pPr lvl="4"/>
            <a:r>
              <a:rPr lang="de-DE" altLang="de-DE" smtClean="0"/>
              <a:t>Eigth level</a:t>
            </a:r>
          </a:p>
          <a:p>
            <a:pPr lvl="4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11114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447675" indent="-2667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271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3pPr>
      <a:lvl4pPr marL="985838" indent="-271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4pPr>
      <a:lvl5pPr marL="12573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1524000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rgbClr val="000000"/>
          </a:solidFill>
          <a:latin typeface="+mn-lt"/>
          <a:cs typeface="+mn-cs"/>
        </a:defRPr>
      </a:lvl6pPr>
      <a:lvl7pPr marL="1793875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rgbClr val="000000"/>
          </a:solidFill>
          <a:latin typeface="+mn-lt"/>
          <a:cs typeface="+mn-cs"/>
        </a:defRPr>
      </a:lvl7pPr>
      <a:lvl8pPr marL="2063750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chemeClr val="tx1"/>
          </a:solidFill>
          <a:latin typeface="+mn-lt"/>
          <a:cs typeface="+mn-cs"/>
        </a:defRPr>
      </a:lvl8pPr>
      <a:lvl9pPr marL="2330450" indent="-2667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Rechtsdurchsetzung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Prof. Dr. Isabella Anders-Rudes, LL.M.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292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Entscheidung des Gerichts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Urteil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Beschluss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Verfügung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453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Urteilsarten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Endurteil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Vollurteil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Ausnahmen: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Zwischenurteile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Vorbehaltsurteile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Teilurteil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(Versäumnisurteil)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76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Urteilserlass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Entscheidungsreife (§ 300 ZPO)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Beratung  und Abstimmung (§§ 192 ff. GVG)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Formulierung (§ 310 Abs. 2 ZPO)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Unterschrift (§ 315 ZPO)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Verkündung (§§ 310 ff. ZPO)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Zustellung (§ 317 </a:t>
            </a:r>
            <a:r>
              <a:rPr lang="de-DE" dirty="0" smtClean="0"/>
              <a:t>ZPO)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78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Urteilsinhalt (§ 313 ZPO)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Rubrum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Tenor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Tatbestand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Entscheidungsgründe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146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Inhalte des Tatbestands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Unstreitige Tatsachen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Streitiger Tatsachenvortrag des Klägers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Antrag Kläger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Antrag Beklagter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Streitiger Tatsachenvortrag des Beklagten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Prozessgeschichte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004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Inhalt der Entscheidungsgründe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Zulässigkeit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Begründetheit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Nebenentscheidungen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390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Inhalt des Tenors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err="1"/>
              <a:t>Hauptsacheentscheidung</a:t>
            </a: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Kostenentscheidung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Evtl. Entscheidung zur Vollstreckbarkeit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93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Wirkung des Urteils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Formelle Rechtskraft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Mit Verkündung, wenn kein Rechtsmittel mehr möglich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Nach Ablauf </a:t>
            </a:r>
            <a:r>
              <a:rPr lang="de-DE" dirty="0"/>
              <a:t>der Rechtsmittelfrist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Bei Beidseitigem </a:t>
            </a:r>
            <a:r>
              <a:rPr lang="de-DE" dirty="0"/>
              <a:t>Rechtsmittelverzicht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Materielle Rechtskraft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Bezogen auf den Streitgegenstand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Unter den Parteien und deren Rechtsnachfolger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6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oetheDesign1">
  <a:themeElements>
    <a:clrScheme name="Goethe Universität">
      <a:dk1>
        <a:srgbClr val="000000"/>
      </a:dk1>
      <a:lt1>
        <a:srgbClr val="FFFFFF"/>
      </a:lt1>
      <a:dk2>
        <a:srgbClr val="AF1D1D"/>
      </a:dk2>
      <a:lt2>
        <a:srgbClr val="ECA394"/>
      </a:lt2>
      <a:accent1>
        <a:srgbClr val="00498D"/>
      </a:accent1>
      <a:accent2>
        <a:srgbClr val="7FA4C4"/>
      </a:accent2>
      <a:accent3>
        <a:srgbClr val="608955"/>
      </a:accent3>
      <a:accent4>
        <a:srgbClr val="9BBB8F"/>
      </a:accent4>
      <a:accent5>
        <a:srgbClr val="F8994A"/>
      </a:accent5>
      <a:accent6>
        <a:srgbClr val="F9D349"/>
      </a:accent6>
      <a:hlink>
        <a:srgbClr val="608955"/>
      </a:hlink>
      <a:folHlink>
        <a:srgbClr val="9BBB8F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 algn="ctr">
          <a:solidFill>
            <a:srgbClr val="00648C"/>
          </a:solidFill>
          <a:miter lim="800000"/>
          <a:headEnd/>
          <a:tailEnd/>
        </a:ln>
        <a:effectLst/>
      </a:spPr>
      <a:bodyPr anchor="ctr" anchorCtr="1"/>
      <a:lstStyle>
        <a:defPPr eaLnBrk="0" hangingPunct="0">
          <a:defRPr sz="1600" b="1" smtClean="0">
            <a:solidFill>
              <a:schemeClr val="bg1"/>
            </a:solidFill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GoetheDesign1 1">
        <a:dk1>
          <a:srgbClr val="000000"/>
        </a:dk1>
        <a:lt1>
          <a:srgbClr val="FFFFFF"/>
        </a:lt1>
        <a:dk2>
          <a:srgbClr val="AF1D1D"/>
        </a:dk2>
        <a:lt2>
          <a:srgbClr val="ECA394"/>
        </a:lt2>
        <a:accent1>
          <a:srgbClr val="00498D"/>
        </a:accent1>
        <a:accent2>
          <a:srgbClr val="7FA4C4"/>
        </a:accent2>
        <a:accent3>
          <a:srgbClr val="FFFFFF"/>
        </a:accent3>
        <a:accent4>
          <a:srgbClr val="000000"/>
        </a:accent4>
        <a:accent5>
          <a:srgbClr val="AAB1C5"/>
        </a:accent5>
        <a:accent6>
          <a:srgbClr val="7294B1"/>
        </a:accent6>
        <a:hlink>
          <a:srgbClr val="608955"/>
        </a:hlink>
        <a:folHlink>
          <a:srgbClr val="9BBB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Bildschirmpräsentation (4:3)</PresentationFormat>
  <Paragraphs>74</Paragraphs>
  <Slides>9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1" baseType="lpstr">
      <vt:lpstr>Office-Design</vt:lpstr>
      <vt:lpstr>GoetheDesign1</vt:lpstr>
      <vt:lpstr>Rechtsdurchsetzung</vt:lpstr>
      <vt:lpstr>Entscheidung des Gerichts</vt:lpstr>
      <vt:lpstr>Urteilsarten</vt:lpstr>
      <vt:lpstr>Urteilserlass</vt:lpstr>
      <vt:lpstr>Urteilsinhalt (§ 313 ZPO)</vt:lpstr>
      <vt:lpstr>Inhalte des Tatbestands</vt:lpstr>
      <vt:lpstr>Inhalt der Entscheidungsgründe</vt:lpstr>
      <vt:lpstr>Inhalt des Tenors</vt:lpstr>
      <vt:lpstr>Wirkung des Urteils</vt:lpstr>
    </vt:vector>
  </TitlesOfParts>
  <Company>Typodrom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Preussler</dc:creator>
  <cp:lastModifiedBy>Prof. Dr. Isabella Anders-Ruders</cp:lastModifiedBy>
  <cp:revision>139</cp:revision>
  <cp:lastPrinted>2018-02-28T17:32:31Z</cp:lastPrinted>
  <dcterms:created xsi:type="dcterms:W3CDTF">2014-10-22T14:54:12Z</dcterms:created>
  <dcterms:modified xsi:type="dcterms:W3CDTF">2018-03-19T13:19:37Z</dcterms:modified>
</cp:coreProperties>
</file>