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78" r:id="rId4"/>
    <p:sldId id="283" r:id="rId5"/>
    <p:sldId id="279" r:id="rId6"/>
    <p:sldId id="282" r:id="rId7"/>
    <p:sldId id="281" r:id="rId8"/>
    <p:sldId id="286" r:id="rId9"/>
    <p:sldId id="285" r:id="rId10"/>
    <p:sldId id="288" r:id="rId11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378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7797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1198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smtClean="0"/>
              <a:t>Thema: xx/Verfasser: 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Entscheidung des Gerichts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Urteil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Beschluss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Verfügung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453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Urteilsarten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Endurteil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Vollurteil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Ausnahmen: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Zwischenurteile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Vorbehaltsurteile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Teilurteil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(Versäumnisurteil)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876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Urteilserlass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Entscheidungsreife (§ 300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Beratung  und Abstimmung (§§ 192 ff. GVG)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Formulierung (§ 310 Abs. 2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Unterschrift (§ 315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Verkündung (§§ 310 ff.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Zustellung (§ 317 </a:t>
            </a:r>
            <a:r>
              <a:rPr lang="de-DE" dirty="0" smtClean="0"/>
              <a:t>ZPO)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783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Urteilsinhalt (§ 313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Rubrum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Tenor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Tatbestand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Entscheidungsgründe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46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Inhalte des Tatbestands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Unstreitige Tatsachen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Streitiger Tatsachenvortrag des Klägers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Antrag Kläger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Antrag Beklagter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Streitiger Tatsachenvortrag des Beklagten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Prozessgeschichte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004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Inhalt der Entscheidungsgründe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Zulässigkeit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Begründetheit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Nebenentscheidungen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390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Inhalt des Tenors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err="1"/>
              <a:t>Hauptsacheentscheidung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Kostenentscheidung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Evtl. Entscheidung zur Vollstreckbarkeit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93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Wirkung des Urteils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Formelle Rechtskraft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Mit Verkündung, wenn kein Rechtsmittel mehr möglich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Nach Ablauf </a:t>
            </a:r>
            <a:r>
              <a:rPr lang="de-DE" dirty="0"/>
              <a:t>der Rechtsmittelfrist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Bei Beidseitigem </a:t>
            </a:r>
            <a:r>
              <a:rPr lang="de-DE" dirty="0"/>
              <a:t>Rechtsmittelverzicht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Materielle Rechtskraft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Bezogen auf den Streitgegenstand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Unter den Parteien und deren Rechtsnachfolger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6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</Words>
  <Application>Microsoft Office PowerPoint</Application>
  <PresentationFormat>Bildschirmpräsentation (4:3)</PresentationFormat>
  <Paragraphs>74</Paragraphs>
  <Slides>9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9</vt:i4>
      </vt:variant>
    </vt:vector>
  </HeadingPairs>
  <TitlesOfParts>
    <vt:vector size="11" baseType="lpstr">
      <vt:lpstr>Office-Design</vt:lpstr>
      <vt:lpstr>GoetheDesign1</vt:lpstr>
      <vt:lpstr>Rechtsdurchsetzung</vt:lpstr>
      <vt:lpstr>Entscheidung des Gerichts</vt:lpstr>
      <vt:lpstr>Urteilsarten</vt:lpstr>
      <vt:lpstr>Urteilserlass</vt:lpstr>
      <vt:lpstr>Urteilsinhalt (§ 313 ZPO)</vt:lpstr>
      <vt:lpstr>Inhalte des Tatbestands</vt:lpstr>
      <vt:lpstr>Inhalt der Entscheidungsgründe</vt:lpstr>
      <vt:lpstr>Inhalt des Tenors</vt:lpstr>
      <vt:lpstr>Wirkung des Urteils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139</cp:revision>
  <cp:lastPrinted>2018-02-28T17:32:31Z</cp:lastPrinted>
  <dcterms:created xsi:type="dcterms:W3CDTF">2014-10-22T14:54:12Z</dcterms:created>
  <dcterms:modified xsi:type="dcterms:W3CDTF">2018-03-19T13:19:37Z</dcterms:modified>
</cp:coreProperties>
</file>